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"/>
  </p:notesMasterIdLst>
  <p:sldIdLst>
    <p:sldId id="259" r:id="rId2"/>
  </p:sldIdLst>
  <p:sldSz cx="39600188" cy="2159952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1" userDrawn="1">
          <p15:clr>
            <a:srgbClr val="A4A3A4"/>
          </p15:clr>
        </p15:guide>
        <p15:guide id="2" pos="124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4" autoAdjust="0"/>
    <p:restoredTop sz="94222" autoAdjust="0"/>
  </p:normalViewPr>
  <p:slideViewPr>
    <p:cSldViewPr snapToGrid="0">
      <p:cViewPr>
        <p:scale>
          <a:sx n="10" d="100"/>
          <a:sy n="10" d="100"/>
        </p:scale>
        <p:origin x="2436" y="1284"/>
      </p:cViewPr>
      <p:guideLst>
        <p:guide orient="horz" pos="6801"/>
        <p:guide pos="12476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57EC7-2D6C-456F-B6F9-6404B6F09260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451100" y="857250"/>
            <a:ext cx="4241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79786-DD8B-41E7-956E-9048781985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400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451100" y="857250"/>
            <a:ext cx="42418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79786-DD8B-41E7-956E-904878198568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121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0024" y="3534924"/>
            <a:ext cx="29700141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0024" y="11344752"/>
            <a:ext cx="29700141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866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766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338884" y="1149975"/>
            <a:ext cx="8538791" cy="183045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22513" y="1149975"/>
            <a:ext cx="25121369" cy="1830459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958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636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888" y="5384885"/>
            <a:ext cx="34155162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1888" y="14454685"/>
            <a:ext cx="34155162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9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22513" y="5749874"/>
            <a:ext cx="16830080" cy="137047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47595" y="5749874"/>
            <a:ext cx="16830080" cy="137047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726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671" y="1149976"/>
            <a:ext cx="34155162" cy="417491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7673" y="5294885"/>
            <a:ext cx="16752734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7673" y="7889827"/>
            <a:ext cx="16752734" cy="1160474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047595" y="5294885"/>
            <a:ext cx="16835238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047595" y="7889827"/>
            <a:ext cx="16835238" cy="1160474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697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543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27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673" y="1439968"/>
            <a:ext cx="12772090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5238" y="3109933"/>
            <a:ext cx="20047595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7673" y="6479857"/>
            <a:ext cx="12772090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605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673" y="1439968"/>
            <a:ext cx="12772090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835238" y="3109933"/>
            <a:ext cx="20047595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7673" y="6479857"/>
            <a:ext cx="12772090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5992-2EAE-49EA-B7EE-090248291194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699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2513" y="1149976"/>
            <a:ext cx="34155162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2513" y="5749874"/>
            <a:ext cx="34155162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2513" y="20019561"/>
            <a:ext cx="8910042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C5992-2EAE-49EA-B7EE-090248291194}" type="datetimeFigureOut">
              <a:rPr lang="es-CO" smtClean="0"/>
              <a:t>10/11/2023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17563" y="20019561"/>
            <a:ext cx="13365063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967633" y="20019561"/>
            <a:ext cx="8910042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22B6C-59DB-4B13-B383-80F364F4C7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87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Imagen 382">
            <a:extLst>
              <a:ext uri="{FF2B5EF4-FFF2-40B4-BE49-F238E27FC236}">
                <a16:creationId xmlns:a16="http://schemas.microsoft.com/office/drawing/2014/main" id="{967C49F4-8F8A-4B4A-8C90-5312C9EB819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044" y="7024968"/>
            <a:ext cx="2174349" cy="724005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D0313F2E-9053-46F1-B5E4-3571DF6E11A3}"/>
              </a:ext>
            </a:extLst>
          </p:cNvPr>
          <p:cNvGrpSpPr/>
          <p:nvPr/>
        </p:nvGrpSpPr>
        <p:grpSpPr>
          <a:xfrm>
            <a:off x="473893" y="2091149"/>
            <a:ext cx="35757727" cy="17662051"/>
            <a:chOff x="342656" y="545096"/>
            <a:chExt cx="67523039" cy="35973104"/>
          </a:xfrm>
        </p:grpSpPr>
        <p:pic>
          <p:nvPicPr>
            <p:cNvPr id="1076" name="Imagen 1075">
              <a:extLst>
                <a:ext uri="{FF2B5EF4-FFF2-40B4-BE49-F238E27FC236}">
                  <a16:creationId xmlns:a16="http://schemas.microsoft.com/office/drawing/2014/main" id="{B1125416-E342-3E28-1DB5-1BC88F23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53418" y="17552469"/>
              <a:ext cx="4196779" cy="1478414"/>
            </a:xfrm>
            <a:prstGeom prst="rect">
              <a:avLst/>
            </a:prstGeom>
          </p:spPr>
        </p:pic>
        <p:pic>
          <p:nvPicPr>
            <p:cNvPr id="911" name="Imagen 910">
              <a:extLst>
                <a:ext uri="{FF2B5EF4-FFF2-40B4-BE49-F238E27FC236}">
                  <a16:creationId xmlns:a16="http://schemas.microsoft.com/office/drawing/2014/main" id="{D2D9EA33-2B9B-1512-650C-2FB110225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8311" y="30125620"/>
              <a:ext cx="4196779" cy="1478414"/>
            </a:xfrm>
            <a:prstGeom prst="rect">
              <a:avLst/>
            </a:prstGeom>
          </p:spPr>
        </p:pic>
        <p:pic>
          <p:nvPicPr>
            <p:cNvPr id="841" name="Imagen 840">
              <a:extLst>
                <a:ext uri="{FF2B5EF4-FFF2-40B4-BE49-F238E27FC236}">
                  <a16:creationId xmlns:a16="http://schemas.microsoft.com/office/drawing/2014/main" id="{762ED6C5-815B-88EE-B562-900A52CB0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131" y="27953379"/>
              <a:ext cx="4196779" cy="1478414"/>
            </a:xfrm>
            <a:prstGeom prst="rect">
              <a:avLst/>
            </a:prstGeom>
          </p:spPr>
        </p:pic>
        <p:pic>
          <p:nvPicPr>
            <p:cNvPr id="840" name="Imagen 839">
              <a:extLst>
                <a:ext uri="{FF2B5EF4-FFF2-40B4-BE49-F238E27FC236}">
                  <a16:creationId xmlns:a16="http://schemas.microsoft.com/office/drawing/2014/main" id="{525CD03D-CABE-DE0C-C423-2FBD1841B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55" y="26409152"/>
              <a:ext cx="4196779" cy="1478414"/>
            </a:xfrm>
            <a:prstGeom prst="rect">
              <a:avLst/>
            </a:prstGeom>
          </p:spPr>
        </p:pic>
        <p:pic>
          <p:nvPicPr>
            <p:cNvPr id="839" name="Imagen 838">
              <a:extLst>
                <a:ext uri="{FF2B5EF4-FFF2-40B4-BE49-F238E27FC236}">
                  <a16:creationId xmlns:a16="http://schemas.microsoft.com/office/drawing/2014/main" id="{D61BCCD8-F43B-BDCF-A747-49843432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701" y="25014874"/>
              <a:ext cx="4196779" cy="1478414"/>
            </a:xfrm>
            <a:prstGeom prst="rect">
              <a:avLst/>
            </a:prstGeom>
          </p:spPr>
        </p:pic>
        <p:pic>
          <p:nvPicPr>
            <p:cNvPr id="838" name="Imagen 837">
              <a:extLst>
                <a:ext uri="{FF2B5EF4-FFF2-40B4-BE49-F238E27FC236}">
                  <a16:creationId xmlns:a16="http://schemas.microsoft.com/office/drawing/2014/main" id="{624E7841-A43B-EBF4-4BA4-E83BE220B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776" y="23571990"/>
              <a:ext cx="4196779" cy="1478414"/>
            </a:xfrm>
            <a:prstGeom prst="rect">
              <a:avLst/>
            </a:prstGeom>
          </p:spPr>
        </p:pic>
        <p:pic>
          <p:nvPicPr>
            <p:cNvPr id="837" name="Imagen 836">
              <a:extLst>
                <a:ext uri="{FF2B5EF4-FFF2-40B4-BE49-F238E27FC236}">
                  <a16:creationId xmlns:a16="http://schemas.microsoft.com/office/drawing/2014/main" id="{07229B02-921A-7E82-A487-343E1E953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810" y="22107943"/>
              <a:ext cx="4196779" cy="1478414"/>
            </a:xfrm>
            <a:prstGeom prst="rect">
              <a:avLst/>
            </a:prstGeom>
          </p:spPr>
        </p:pic>
        <p:pic>
          <p:nvPicPr>
            <p:cNvPr id="836" name="Imagen 835">
              <a:extLst>
                <a:ext uri="{FF2B5EF4-FFF2-40B4-BE49-F238E27FC236}">
                  <a16:creationId xmlns:a16="http://schemas.microsoft.com/office/drawing/2014/main" id="{794D04D2-0C8A-3C63-9E4A-11B6C26A5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845" y="20566882"/>
              <a:ext cx="4196779" cy="1478414"/>
            </a:xfrm>
            <a:prstGeom prst="rect">
              <a:avLst/>
            </a:prstGeom>
          </p:spPr>
        </p:pic>
        <p:pic>
          <p:nvPicPr>
            <p:cNvPr id="993" name="Imagen 992">
              <a:extLst>
                <a:ext uri="{FF2B5EF4-FFF2-40B4-BE49-F238E27FC236}">
                  <a16:creationId xmlns:a16="http://schemas.microsoft.com/office/drawing/2014/main" id="{D84AA5FD-6577-418D-04BA-756B59204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6445" y="30356174"/>
              <a:ext cx="4196779" cy="1478414"/>
            </a:xfrm>
            <a:prstGeom prst="rect">
              <a:avLst/>
            </a:prstGeom>
          </p:spPr>
        </p:pic>
        <p:pic>
          <p:nvPicPr>
            <p:cNvPr id="884" name="Imagen 883">
              <a:extLst>
                <a:ext uri="{FF2B5EF4-FFF2-40B4-BE49-F238E27FC236}">
                  <a16:creationId xmlns:a16="http://schemas.microsoft.com/office/drawing/2014/main" id="{49AAD2B6-A88A-EFEB-0856-432269877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2414" y="17380736"/>
              <a:ext cx="4196779" cy="1478414"/>
            </a:xfrm>
            <a:prstGeom prst="rect">
              <a:avLst/>
            </a:prstGeom>
          </p:spPr>
        </p:pic>
        <p:pic>
          <p:nvPicPr>
            <p:cNvPr id="991" name="Imagen 990">
              <a:extLst>
                <a:ext uri="{FF2B5EF4-FFF2-40B4-BE49-F238E27FC236}">
                  <a16:creationId xmlns:a16="http://schemas.microsoft.com/office/drawing/2014/main" id="{9CD51EF9-6674-7BEB-0574-AA64CF80E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40265" y="28170151"/>
              <a:ext cx="4196779" cy="1478414"/>
            </a:xfrm>
            <a:prstGeom prst="rect">
              <a:avLst/>
            </a:prstGeom>
          </p:spPr>
        </p:pic>
        <p:pic>
          <p:nvPicPr>
            <p:cNvPr id="990" name="Imagen 989">
              <a:extLst>
                <a:ext uri="{FF2B5EF4-FFF2-40B4-BE49-F238E27FC236}">
                  <a16:creationId xmlns:a16="http://schemas.microsoft.com/office/drawing/2014/main" id="{B99C91FF-7270-57C1-4C4A-0E5CD3771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4981" y="26625924"/>
              <a:ext cx="4196779" cy="1478414"/>
            </a:xfrm>
            <a:prstGeom prst="rect">
              <a:avLst/>
            </a:prstGeom>
          </p:spPr>
        </p:pic>
        <p:pic>
          <p:nvPicPr>
            <p:cNvPr id="989" name="Imagen 988">
              <a:extLst>
                <a:ext uri="{FF2B5EF4-FFF2-40B4-BE49-F238E27FC236}">
                  <a16:creationId xmlns:a16="http://schemas.microsoft.com/office/drawing/2014/main" id="{327AEC78-B7F4-0611-FABD-A4E060973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66482" y="25231647"/>
              <a:ext cx="4046832" cy="1478414"/>
            </a:xfrm>
            <a:prstGeom prst="rect">
              <a:avLst/>
            </a:prstGeom>
          </p:spPr>
        </p:pic>
        <p:pic>
          <p:nvPicPr>
            <p:cNvPr id="988" name="Imagen 987">
              <a:extLst>
                <a:ext uri="{FF2B5EF4-FFF2-40B4-BE49-F238E27FC236}">
                  <a16:creationId xmlns:a16="http://schemas.microsoft.com/office/drawing/2014/main" id="{C8725738-3567-AE74-95C0-1B6727E1F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0847" y="23788776"/>
              <a:ext cx="4035263" cy="1478414"/>
            </a:xfrm>
            <a:prstGeom prst="rect">
              <a:avLst/>
            </a:prstGeom>
          </p:spPr>
        </p:pic>
        <p:pic>
          <p:nvPicPr>
            <p:cNvPr id="987" name="Imagen 986">
              <a:extLst>
                <a:ext uri="{FF2B5EF4-FFF2-40B4-BE49-F238E27FC236}">
                  <a16:creationId xmlns:a16="http://schemas.microsoft.com/office/drawing/2014/main" id="{2437E3C3-58AC-D3D1-3214-DF92B2283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2881" y="22324724"/>
              <a:ext cx="4064264" cy="1478414"/>
            </a:xfrm>
            <a:prstGeom prst="rect">
              <a:avLst/>
            </a:prstGeom>
          </p:spPr>
        </p:pic>
        <p:pic>
          <p:nvPicPr>
            <p:cNvPr id="986" name="Imagen 985">
              <a:extLst>
                <a:ext uri="{FF2B5EF4-FFF2-40B4-BE49-F238E27FC236}">
                  <a16:creationId xmlns:a16="http://schemas.microsoft.com/office/drawing/2014/main" id="{DD9BA236-1FFA-DCDC-A689-7EF551F4C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7626" y="20783647"/>
              <a:ext cx="4196779" cy="1478414"/>
            </a:xfrm>
            <a:prstGeom prst="rect">
              <a:avLst/>
            </a:prstGeom>
          </p:spPr>
        </p:pic>
        <p:pic>
          <p:nvPicPr>
            <p:cNvPr id="992" name="Imagen 991">
              <a:extLst>
                <a:ext uri="{FF2B5EF4-FFF2-40B4-BE49-F238E27FC236}">
                  <a16:creationId xmlns:a16="http://schemas.microsoft.com/office/drawing/2014/main" id="{546C26CA-AE3D-AA01-4F6C-A023B1719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7911" y="17570225"/>
              <a:ext cx="4196779" cy="1478414"/>
            </a:xfrm>
            <a:prstGeom prst="rect">
              <a:avLst/>
            </a:prstGeom>
          </p:spPr>
        </p:pic>
        <p:pic>
          <p:nvPicPr>
            <p:cNvPr id="898" name="Imagen 897">
              <a:extLst>
                <a:ext uri="{FF2B5EF4-FFF2-40B4-BE49-F238E27FC236}">
                  <a16:creationId xmlns:a16="http://schemas.microsoft.com/office/drawing/2014/main" id="{0E2BFF4C-BBBD-52BB-062A-577C0491B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3021" y="28752850"/>
              <a:ext cx="4196779" cy="1478414"/>
            </a:xfrm>
            <a:prstGeom prst="rect">
              <a:avLst/>
            </a:prstGeom>
          </p:spPr>
        </p:pic>
        <p:pic>
          <p:nvPicPr>
            <p:cNvPr id="897" name="Imagen 896">
              <a:extLst>
                <a:ext uri="{FF2B5EF4-FFF2-40B4-BE49-F238E27FC236}">
                  <a16:creationId xmlns:a16="http://schemas.microsoft.com/office/drawing/2014/main" id="{94DF9D96-2E10-31F3-55A5-CC917CA86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0956" y="27387158"/>
              <a:ext cx="4196779" cy="1478414"/>
            </a:xfrm>
            <a:prstGeom prst="rect">
              <a:avLst/>
            </a:prstGeom>
          </p:spPr>
        </p:pic>
        <p:pic>
          <p:nvPicPr>
            <p:cNvPr id="896" name="Imagen 895">
              <a:extLst>
                <a:ext uri="{FF2B5EF4-FFF2-40B4-BE49-F238E27FC236}">
                  <a16:creationId xmlns:a16="http://schemas.microsoft.com/office/drawing/2014/main" id="{2BC007EC-84C0-DF15-6113-2E7D238F3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0956" y="26021482"/>
              <a:ext cx="4196779" cy="1478414"/>
            </a:xfrm>
            <a:prstGeom prst="rect">
              <a:avLst/>
            </a:prstGeom>
          </p:spPr>
        </p:pic>
        <p:pic>
          <p:nvPicPr>
            <p:cNvPr id="895" name="Imagen 894">
              <a:extLst>
                <a:ext uri="{FF2B5EF4-FFF2-40B4-BE49-F238E27FC236}">
                  <a16:creationId xmlns:a16="http://schemas.microsoft.com/office/drawing/2014/main" id="{3AE6782B-E826-C75F-B496-5755E8291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3601" y="24655791"/>
              <a:ext cx="4196779" cy="1478414"/>
            </a:xfrm>
            <a:prstGeom prst="rect">
              <a:avLst/>
            </a:prstGeom>
          </p:spPr>
        </p:pic>
        <p:pic>
          <p:nvPicPr>
            <p:cNvPr id="894" name="Imagen 893">
              <a:extLst>
                <a:ext uri="{FF2B5EF4-FFF2-40B4-BE49-F238E27FC236}">
                  <a16:creationId xmlns:a16="http://schemas.microsoft.com/office/drawing/2014/main" id="{307A00D0-1D43-9B22-9F6A-96240EB6F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0956" y="23290113"/>
              <a:ext cx="4196779" cy="1478414"/>
            </a:xfrm>
            <a:prstGeom prst="rect">
              <a:avLst/>
            </a:prstGeom>
          </p:spPr>
        </p:pic>
        <p:pic>
          <p:nvPicPr>
            <p:cNvPr id="893" name="Imagen 892">
              <a:extLst>
                <a:ext uri="{FF2B5EF4-FFF2-40B4-BE49-F238E27FC236}">
                  <a16:creationId xmlns:a16="http://schemas.microsoft.com/office/drawing/2014/main" id="{B4C7A210-FDA3-3C0C-DE36-60AEE88D6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2123" y="21919962"/>
              <a:ext cx="4196779" cy="1478414"/>
            </a:xfrm>
            <a:prstGeom prst="rect">
              <a:avLst/>
            </a:prstGeom>
          </p:spPr>
        </p:pic>
        <p:pic>
          <p:nvPicPr>
            <p:cNvPr id="890" name="Imagen 889">
              <a:extLst>
                <a:ext uri="{FF2B5EF4-FFF2-40B4-BE49-F238E27FC236}">
                  <a16:creationId xmlns:a16="http://schemas.microsoft.com/office/drawing/2014/main" id="{D526AC78-AD84-0E3B-73A8-99C0CE9F8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8065" y="20559908"/>
              <a:ext cx="4196779" cy="1478414"/>
            </a:xfrm>
            <a:prstGeom prst="rect">
              <a:avLst/>
            </a:prstGeom>
          </p:spPr>
        </p:pic>
        <p:pic>
          <p:nvPicPr>
            <p:cNvPr id="880" name="Imagen 879">
              <a:extLst>
                <a:ext uri="{FF2B5EF4-FFF2-40B4-BE49-F238E27FC236}">
                  <a16:creationId xmlns:a16="http://schemas.microsoft.com/office/drawing/2014/main" id="{675BF155-CC97-90ED-F374-6C335B44A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768" y="18745483"/>
              <a:ext cx="4196779" cy="1478414"/>
            </a:xfrm>
            <a:prstGeom prst="rect">
              <a:avLst/>
            </a:prstGeom>
          </p:spPr>
        </p:pic>
        <p:pic>
          <p:nvPicPr>
            <p:cNvPr id="877" name="Imagen 876">
              <a:extLst>
                <a:ext uri="{FF2B5EF4-FFF2-40B4-BE49-F238E27FC236}">
                  <a16:creationId xmlns:a16="http://schemas.microsoft.com/office/drawing/2014/main" id="{B04BF701-8622-16E8-2556-B1935CFFC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8065" y="17342613"/>
              <a:ext cx="4196779" cy="1478414"/>
            </a:xfrm>
            <a:prstGeom prst="rect">
              <a:avLst/>
            </a:prstGeom>
          </p:spPr>
        </p:pic>
        <p:pic>
          <p:nvPicPr>
            <p:cNvPr id="869" name="Imagen 868">
              <a:extLst>
                <a:ext uri="{FF2B5EF4-FFF2-40B4-BE49-F238E27FC236}">
                  <a16:creationId xmlns:a16="http://schemas.microsoft.com/office/drawing/2014/main" id="{FFB11E48-0975-AD79-05A4-1120F4362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7402" y="20570570"/>
              <a:ext cx="4196779" cy="1478414"/>
            </a:xfrm>
            <a:prstGeom prst="rect">
              <a:avLst/>
            </a:prstGeom>
          </p:spPr>
        </p:pic>
        <p:pic>
          <p:nvPicPr>
            <p:cNvPr id="866" name="Imagen 865">
              <a:extLst>
                <a:ext uri="{FF2B5EF4-FFF2-40B4-BE49-F238E27FC236}">
                  <a16:creationId xmlns:a16="http://schemas.microsoft.com/office/drawing/2014/main" id="{C3618366-1E28-84EC-5D42-173545853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7402" y="21888525"/>
              <a:ext cx="4196779" cy="1478414"/>
            </a:xfrm>
            <a:prstGeom prst="rect">
              <a:avLst/>
            </a:prstGeom>
          </p:spPr>
        </p:pic>
        <p:pic>
          <p:nvPicPr>
            <p:cNvPr id="865" name="Imagen 864">
              <a:extLst>
                <a:ext uri="{FF2B5EF4-FFF2-40B4-BE49-F238E27FC236}">
                  <a16:creationId xmlns:a16="http://schemas.microsoft.com/office/drawing/2014/main" id="{0BCEF6F8-7EE3-1D27-4788-C4118D17E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7498" y="23198047"/>
              <a:ext cx="4196779" cy="1478414"/>
            </a:xfrm>
            <a:prstGeom prst="rect">
              <a:avLst/>
            </a:prstGeom>
          </p:spPr>
        </p:pic>
        <p:pic>
          <p:nvPicPr>
            <p:cNvPr id="843" name="Imagen 842">
              <a:extLst>
                <a:ext uri="{FF2B5EF4-FFF2-40B4-BE49-F238E27FC236}">
                  <a16:creationId xmlns:a16="http://schemas.microsoft.com/office/drawing/2014/main" id="{FBD6C700-FA9C-23A2-FA7D-DE8C7C623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513" y="24508871"/>
              <a:ext cx="4176663" cy="1478414"/>
            </a:xfrm>
            <a:prstGeom prst="rect">
              <a:avLst/>
            </a:prstGeom>
          </p:spPr>
        </p:pic>
        <p:pic>
          <p:nvPicPr>
            <p:cNvPr id="844" name="Imagen 843">
              <a:extLst>
                <a:ext uri="{FF2B5EF4-FFF2-40B4-BE49-F238E27FC236}">
                  <a16:creationId xmlns:a16="http://schemas.microsoft.com/office/drawing/2014/main" id="{889F1E95-246F-D968-FF92-D12BBD67E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078" y="25818216"/>
              <a:ext cx="4196779" cy="1478414"/>
            </a:xfrm>
            <a:prstGeom prst="rect">
              <a:avLst/>
            </a:prstGeom>
          </p:spPr>
        </p:pic>
        <p:pic>
          <p:nvPicPr>
            <p:cNvPr id="845" name="Imagen 844">
              <a:extLst>
                <a:ext uri="{FF2B5EF4-FFF2-40B4-BE49-F238E27FC236}">
                  <a16:creationId xmlns:a16="http://schemas.microsoft.com/office/drawing/2014/main" id="{99980A07-926B-3A91-6D46-282DFFCAF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723" y="27117422"/>
              <a:ext cx="4196779" cy="1478414"/>
            </a:xfrm>
            <a:prstGeom prst="rect">
              <a:avLst/>
            </a:prstGeom>
          </p:spPr>
        </p:pic>
        <p:pic>
          <p:nvPicPr>
            <p:cNvPr id="846" name="Imagen 845">
              <a:extLst>
                <a:ext uri="{FF2B5EF4-FFF2-40B4-BE49-F238E27FC236}">
                  <a16:creationId xmlns:a16="http://schemas.microsoft.com/office/drawing/2014/main" id="{E021761B-E0B4-98A2-7404-2BFF2D890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977" y="28442467"/>
              <a:ext cx="4196779" cy="1478414"/>
            </a:xfrm>
            <a:prstGeom prst="rect">
              <a:avLst/>
            </a:prstGeom>
          </p:spPr>
        </p:pic>
        <p:pic>
          <p:nvPicPr>
            <p:cNvPr id="847" name="Imagen 846">
              <a:extLst>
                <a:ext uri="{FF2B5EF4-FFF2-40B4-BE49-F238E27FC236}">
                  <a16:creationId xmlns:a16="http://schemas.microsoft.com/office/drawing/2014/main" id="{3F53F580-051E-72BB-BC58-9A370F2FE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642" y="29755766"/>
              <a:ext cx="4196779" cy="1478414"/>
            </a:xfrm>
            <a:prstGeom prst="rect">
              <a:avLst/>
            </a:prstGeom>
          </p:spPr>
        </p:pic>
        <p:pic>
          <p:nvPicPr>
            <p:cNvPr id="871" name="Imagen 870">
              <a:extLst>
                <a:ext uri="{FF2B5EF4-FFF2-40B4-BE49-F238E27FC236}">
                  <a16:creationId xmlns:a16="http://schemas.microsoft.com/office/drawing/2014/main" id="{8E1B97F9-7A6D-C874-0B99-E78EE5FB2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959" y="31067166"/>
              <a:ext cx="4196779" cy="1595666"/>
            </a:xfrm>
            <a:prstGeom prst="rect">
              <a:avLst/>
            </a:prstGeom>
          </p:spPr>
        </p:pic>
        <p:pic>
          <p:nvPicPr>
            <p:cNvPr id="842" name="Imagen 841">
              <a:extLst>
                <a:ext uri="{FF2B5EF4-FFF2-40B4-BE49-F238E27FC236}">
                  <a16:creationId xmlns:a16="http://schemas.microsoft.com/office/drawing/2014/main" id="{44C9F181-65DF-B95F-4326-0FB1E1A63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587" y="29294749"/>
              <a:ext cx="3942314" cy="1478414"/>
            </a:xfrm>
            <a:prstGeom prst="rect">
              <a:avLst/>
            </a:prstGeom>
          </p:spPr>
        </p:pic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77829193-73E6-1E2E-DA77-B989CFA90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2633" y="7236756"/>
              <a:ext cx="3553061" cy="1478414"/>
            </a:xfrm>
            <a:prstGeom prst="rect">
              <a:avLst/>
            </a:prstGeom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CFD65395-3C80-AD67-7C54-0C0F95E1A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8979" y="5788405"/>
              <a:ext cx="3668791" cy="1478414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510B909A-0191-D31D-2DAF-74ED338FC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0335" y="545096"/>
              <a:ext cx="3377363" cy="1478414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E279D34-5695-53CC-163C-D6C6073B9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86708" y="15271878"/>
              <a:ext cx="3377363" cy="1224458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9647FB0B-C31B-5484-BC9E-A9F9A431AFEC}"/>
                </a:ext>
              </a:extLst>
            </p:cNvPr>
            <p:cNvSpPr txBox="1"/>
            <p:nvPr/>
          </p:nvSpPr>
          <p:spPr>
            <a:xfrm>
              <a:off x="25152218" y="957356"/>
              <a:ext cx="1973207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Consejo Superior Universitario</a:t>
              </a:r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131DF12C-FE68-7442-56A9-E32AB8851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5855" y="2562956"/>
              <a:ext cx="3377364" cy="1478414"/>
            </a:xfrm>
            <a:prstGeom prst="rect">
              <a:avLst/>
            </a:prstGeom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B3D3314D-B2E1-D100-7FD4-531DBFB7AECF}"/>
                </a:ext>
              </a:extLst>
            </p:cNvPr>
            <p:cNvSpPr txBox="1"/>
            <p:nvPr/>
          </p:nvSpPr>
          <p:spPr>
            <a:xfrm>
              <a:off x="25058111" y="3000753"/>
              <a:ext cx="1973207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Consejo Académico</a:t>
              </a: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E686AC8-B2C2-4757-CBE0-0CA797FA6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8608" y="2610184"/>
              <a:ext cx="3377363" cy="1478414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72F85EA1-B9D3-FAB3-08B1-05ABB06214A0}"/>
                </a:ext>
              </a:extLst>
            </p:cNvPr>
            <p:cNvSpPr txBox="1"/>
            <p:nvPr/>
          </p:nvSpPr>
          <p:spPr>
            <a:xfrm>
              <a:off x="29113795" y="2877162"/>
              <a:ext cx="1973207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Consejo Participación</a:t>
              </a:r>
              <a:br>
                <a:rPr lang="en-US" sz="844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en-US" sz="844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Universitaria</a:t>
              </a:r>
              <a:endParaRPr lang="es-CO" sz="844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01258554-D7B4-30C6-AB92-3A4526F5B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1337" y="2590642"/>
              <a:ext cx="3377363" cy="1478414"/>
            </a:xfrm>
            <a:prstGeom prst="rect">
              <a:avLst/>
            </a:prstGeom>
          </p:spPr>
        </p:pic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8A51D01A-3C0F-29B7-B000-172195ABB161}"/>
                </a:ext>
              </a:extLst>
            </p:cNvPr>
            <p:cNvSpPr txBox="1"/>
            <p:nvPr/>
          </p:nvSpPr>
          <p:spPr>
            <a:xfrm>
              <a:off x="32993858" y="2998541"/>
              <a:ext cx="1973207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Consejo Gestión Institucional</a:t>
              </a:r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9D2693E5-6640-3BC3-C4FE-F627862AF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6045" y="4656265"/>
              <a:ext cx="3377363" cy="1478414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22E49AD9-BF33-E744-85E0-25CDD0468AD5}"/>
                </a:ext>
              </a:extLst>
            </p:cNvPr>
            <p:cNvSpPr txBox="1"/>
            <p:nvPr/>
          </p:nvSpPr>
          <p:spPr>
            <a:xfrm>
              <a:off x="25038496" y="5173044"/>
              <a:ext cx="1973207" cy="452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Rectoría</a:t>
              </a:r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FDCF936-1C17-1ADB-3378-B6661006A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07447" y="7238035"/>
              <a:ext cx="3377363" cy="1478414"/>
            </a:xfrm>
            <a:prstGeom prst="rect">
              <a:avLst/>
            </a:prstGeom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1205D13E-2933-D977-57A1-DFE5A9061105}"/>
                </a:ext>
              </a:extLst>
            </p:cNvPr>
            <p:cNvSpPr txBox="1"/>
            <p:nvPr/>
          </p:nvSpPr>
          <p:spPr>
            <a:xfrm>
              <a:off x="28892785" y="7673225"/>
              <a:ext cx="1973207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Secretaría General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F9ED98FD-5274-B6D5-4A32-C0EE7CE6E3AB}"/>
                </a:ext>
              </a:extLst>
            </p:cNvPr>
            <p:cNvSpPr txBox="1"/>
            <p:nvPr/>
          </p:nvSpPr>
          <p:spPr>
            <a:xfrm>
              <a:off x="33165845" y="7408762"/>
              <a:ext cx="2013695" cy="151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Programa Oficina Quejas, Reclamos y de Atención al Ciudadano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98D9C4B9-5807-955A-419F-A54D1A5C7E84}"/>
                </a:ext>
              </a:extLst>
            </p:cNvPr>
            <p:cNvSpPr txBox="1"/>
            <p:nvPr/>
          </p:nvSpPr>
          <p:spPr>
            <a:xfrm>
              <a:off x="33109999" y="6244908"/>
              <a:ext cx="2131890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Oficina Asesora Jurídica</a:t>
              </a:r>
            </a:p>
          </p:txBody>
        </p:sp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06B97A88-D61A-51DA-4B22-9E8D6637D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8341" y="12076686"/>
              <a:ext cx="3436220" cy="1543318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E7C498ED-ECCB-E11E-C0E0-CE6A45087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51448" y="10595420"/>
              <a:ext cx="3741367" cy="1506110"/>
            </a:xfrm>
            <a:prstGeom prst="rect">
              <a:avLst/>
            </a:prstGeom>
          </p:spPr>
        </p:pic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0C536560-FC74-74F8-D5DA-6EF5B6AEF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5780" y="8816398"/>
              <a:ext cx="3668791" cy="1478414"/>
            </a:xfrm>
            <a:prstGeom prst="rect">
              <a:avLst/>
            </a:prstGeom>
          </p:spPr>
        </p:pic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C804BC0-6B77-EFE9-B287-258D257A2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87231" y="11999424"/>
              <a:ext cx="3283955" cy="1074789"/>
            </a:xfrm>
            <a:prstGeom prst="rect">
              <a:avLst/>
            </a:prstGeom>
          </p:spPr>
        </p:pic>
        <p:pic>
          <p:nvPicPr>
            <p:cNvPr id="58" name="Imagen 57">
              <a:extLst>
                <a:ext uri="{FF2B5EF4-FFF2-40B4-BE49-F238E27FC236}">
                  <a16:creationId xmlns:a16="http://schemas.microsoft.com/office/drawing/2014/main" id="{D9EB7B63-B45A-214F-14B4-37376A3E5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2334" y="12951120"/>
              <a:ext cx="3319806" cy="1304652"/>
            </a:xfrm>
            <a:prstGeom prst="rect">
              <a:avLst/>
            </a:prstGeom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64038E1C-263A-D6BB-B7B7-ED704C8A2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8574" y="5363630"/>
              <a:ext cx="3373024" cy="1478414"/>
            </a:xfrm>
            <a:prstGeom prst="rect">
              <a:avLst/>
            </a:prstGeom>
          </p:spPr>
        </p:pic>
        <p:pic>
          <p:nvPicPr>
            <p:cNvPr id="64" name="Imagen 63">
              <a:extLst>
                <a:ext uri="{FF2B5EF4-FFF2-40B4-BE49-F238E27FC236}">
                  <a16:creationId xmlns:a16="http://schemas.microsoft.com/office/drawing/2014/main" id="{9EFA4B1D-191D-DC19-4C08-22DA39F6A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9034" y="3974071"/>
              <a:ext cx="3373024" cy="1478414"/>
            </a:xfrm>
            <a:prstGeom prst="rect">
              <a:avLst/>
            </a:prstGeom>
          </p:spPr>
        </p:pic>
        <p:grpSp>
          <p:nvGrpSpPr>
            <p:cNvPr id="66" name="Grupo 65">
              <a:extLst>
                <a:ext uri="{FF2B5EF4-FFF2-40B4-BE49-F238E27FC236}">
                  <a16:creationId xmlns:a16="http://schemas.microsoft.com/office/drawing/2014/main" id="{57A9F736-6941-B8DF-963A-CB66B5519282}"/>
                </a:ext>
              </a:extLst>
            </p:cNvPr>
            <p:cNvGrpSpPr/>
            <p:nvPr/>
          </p:nvGrpSpPr>
          <p:grpSpPr>
            <a:xfrm>
              <a:off x="27487038" y="8775365"/>
              <a:ext cx="3753453" cy="1478412"/>
              <a:chOff x="18989799" y="7458609"/>
              <a:chExt cx="2638798" cy="1039370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4032B069-BF22-B7F5-1683-1FDEECB8A6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89799" y="7458609"/>
                <a:ext cx="2603290" cy="1039370"/>
              </a:xfrm>
              <a:prstGeom prst="rect">
                <a:avLst/>
              </a:prstGeom>
            </p:spPr>
          </p:pic>
          <p:sp>
            <p:nvSpPr>
              <p:cNvPr id="65" name="CuadroTexto 64">
                <a:extLst>
                  <a:ext uri="{FF2B5EF4-FFF2-40B4-BE49-F238E27FC236}">
                    <a16:creationId xmlns:a16="http://schemas.microsoft.com/office/drawing/2014/main" id="{02A13D62-F9E6-69B0-B69E-1997864AC05F}"/>
                  </a:ext>
                </a:extLst>
              </p:cNvPr>
              <p:cNvSpPr txBox="1"/>
              <p:nvPr/>
            </p:nvSpPr>
            <p:spPr>
              <a:xfrm>
                <a:off x="19898354" y="7627853"/>
                <a:ext cx="1730243" cy="690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84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Programa Relaciones Internacionales e Interinstitucionales</a:t>
                </a:r>
              </a:p>
            </p:txBody>
          </p:sp>
        </p:grpSp>
        <p:sp>
          <p:nvSpPr>
            <p:cNvPr id="67" name="CuadroTexto 66">
              <a:extLst>
                <a:ext uri="{FF2B5EF4-FFF2-40B4-BE49-F238E27FC236}">
                  <a16:creationId xmlns:a16="http://schemas.microsoft.com/office/drawing/2014/main" id="{13D293B7-8FF4-3F0C-ADEB-A3DADA260F09}"/>
                </a:ext>
              </a:extLst>
            </p:cNvPr>
            <p:cNvSpPr txBox="1"/>
            <p:nvPr/>
          </p:nvSpPr>
          <p:spPr>
            <a:xfrm>
              <a:off x="33192814" y="9102452"/>
              <a:ext cx="1938263" cy="1246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Programa Actas, Archivo y Microfilmación</a:t>
              </a:r>
            </a:p>
          </p:txBody>
        </p:sp>
        <p:sp>
          <p:nvSpPr>
            <p:cNvPr id="68" name="CuadroTexto 67">
              <a:extLst>
                <a:ext uri="{FF2B5EF4-FFF2-40B4-BE49-F238E27FC236}">
                  <a16:creationId xmlns:a16="http://schemas.microsoft.com/office/drawing/2014/main" id="{ACD747CE-CC12-1305-EBC7-692BB45403FC}"/>
                </a:ext>
              </a:extLst>
            </p:cNvPr>
            <p:cNvSpPr txBox="1"/>
            <p:nvPr/>
          </p:nvSpPr>
          <p:spPr>
            <a:xfrm>
              <a:off x="30886752" y="11148664"/>
              <a:ext cx="2294494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Oficina de Extensión</a:t>
              </a:r>
            </a:p>
          </p:txBody>
        </p:sp>
        <p:sp>
          <p:nvSpPr>
            <p:cNvPr id="76" name="CuadroTexto 75">
              <a:extLst>
                <a:ext uri="{FF2B5EF4-FFF2-40B4-BE49-F238E27FC236}">
                  <a16:creationId xmlns:a16="http://schemas.microsoft.com/office/drawing/2014/main" id="{8AE57C5D-B2A4-8A0F-2A44-B35707624858}"/>
                </a:ext>
              </a:extLst>
            </p:cNvPr>
            <p:cNvSpPr txBox="1"/>
            <p:nvPr/>
          </p:nvSpPr>
          <p:spPr>
            <a:xfrm>
              <a:off x="23406367" y="12480474"/>
              <a:ext cx="1973207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Oficina Investigaciones</a:t>
              </a:r>
            </a:p>
          </p:txBody>
        </p:sp>
        <p:pic>
          <p:nvPicPr>
            <p:cNvPr id="77" name="Imagen 76">
              <a:extLst>
                <a:ext uri="{FF2B5EF4-FFF2-40B4-BE49-F238E27FC236}">
                  <a16:creationId xmlns:a16="http://schemas.microsoft.com/office/drawing/2014/main" id="{D6265944-43D3-7543-B0C1-58118D363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5909" y="13799557"/>
              <a:ext cx="3436220" cy="1006130"/>
            </a:xfrm>
            <a:prstGeom prst="rect">
              <a:avLst/>
            </a:prstGeom>
          </p:spPr>
        </p:pic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99FBBB50-8825-E438-2B46-429127877CB4}"/>
                </a:ext>
              </a:extLst>
            </p:cNvPr>
            <p:cNvSpPr txBox="1"/>
            <p:nvPr/>
          </p:nvSpPr>
          <p:spPr>
            <a:xfrm>
              <a:off x="23211185" y="14065573"/>
              <a:ext cx="2293082" cy="452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Instituto</a:t>
              </a:r>
              <a:r>
                <a:rPr lang="es-CO" sz="844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I3+</a:t>
              </a:r>
            </a:p>
          </p:txBody>
        </p:sp>
        <p:pic>
          <p:nvPicPr>
            <p:cNvPr id="79" name="Imagen 78">
              <a:extLst>
                <a:ext uri="{FF2B5EF4-FFF2-40B4-BE49-F238E27FC236}">
                  <a16:creationId xmlns:a16="http://schemas.microsoft.com/office/drawing/2014/main" id="{DB012C61-2BEE-6132-F291-E563E64D2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58269" y="14213846"/>
              <a:ext cx="3377363" cy="1085672"/>
            </a:xfrm>
            <a:prstGeom prst="rect">
              <a:avLst/>
            </a:prstGeom>
          </p:spPr>
        </p:pic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1F9ED42C-A103-C86F-E40B-03B139624CCA}"/>
                </a:ext>
              </a:extLst>
            </p:cNvPr>
            <p:cNvSpPr txBox="1"/>
            <p:nvPr/>
          </p:nvSpPr>
          <p:spPr>
            <a:xfrm>
              <a:off x="18494195" y="15449322"/>
              <a:ext cx="1973207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Programa</a:t>
              </a:r>
              <a:r>
                <a:rPr lang="es-CO" sz="844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Emisora LAUD Estéreo</a:t>
              </a:r>
            </a:p>
          </p:txBody>
        </p:sp>
        <p:sp>
          <p:nvSpPr>
            <p:cNvPr id="82" name="CuadroTexto 81">
              <a:extLst>
                <a:ext uri="{FF2B5EF4-FFF2-40B4-BE49-F238E27FC236}">
                  <a16:creationId xmlns:a16="http://schemas.microsoft.com/office/drawing/2014/main" id="{B44F6481-F4EA-1E6E-03C8-D4B2482E36C8}"/>
                </a:ext>
              </a:extLst>
            </p:cNvPr>
            <p:cNvSpPr txBox="1"/>
            <p:nvPr/>
          </p:nvSpPr>
          <p:spPr>
            <a:xfrm>
              <a:off x="18438226" y="14445056"/>
              <a:ext cx="2059363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Proyecto Publicaciones</a:t>
              </a:r>
            </a:p>
          </p:txBody>
        </p:sp>
        <p:sp>
          <p:nvSpPr>
            <p:cNvPr id="83" name="CuadroTexto 82">
              <a:extLst>
                <a:ext uri="{FF2B5EF4-FFF2-40B4-BE49-F238E27FC236}">
                  <a16:creationId xmlns:a16="http://schemas.microsoft.com/office/drawing/2014/main" id="{CDE36EAA-38D8-0137-6457-38FFCB08EB4C}"/>
                </a:ext>
              </a:extLst>
            </p:cNvPr>
            <p:cNvSpPr txBox="1"/>
            <p:nvPr/>
          </p:nvSpPr>
          <p:spPr>
            <a:xfrm>
              <a:off x="18462029" y="12191063"/>
              <a:ext cx="1973207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Proyecto Biblioteca</a:t>
              </a: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015A409B-9F12-39EB-88C1-6ABE01179757}"/>
                </a:ext>
              </a:extLst>
            </p:cNvPr>
            <p:cNvSpPr txBox="1"/>
            <p:nvPr/>
          </p:nvSpPr>
          <p:spPr>
            <a:xfrm>
              <a:off x="18469917" y="13135021"/>
              <a:ext cx="1973207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Programa Red de Datos </a:t>
              </a:r>
            </a:p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UDNET</a:t>
              </a:r>
            </a:p>
          </p:txBody>
        </p:sp>
        <p:pic>
          <p:nvPicPr>
            <p:cNvPr id="86" name="Imagen 85">
              <a:extLst>
                <a:ext uri="{FF2B5EF4-FFF2-40B4-BE49-F238E27FC236}">
                  <a16:creationId xmlns:a16="http://schemas.microsoft.com/office/drawing/2014/main" id="{F4012D11-1C52-7320-B050-E3FD95590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1269" y="8095272"/>
              <a:ext cx="3373024" cy="1478414"/>
            </a:xfrm>
            <a:prstGeom prst="rect">
              <a:avLst/>
            </a:prstGeom>
          </p:spPr>
        </p:pic>
        <p:sp>
          <p:nvSpPr>
            <p:cNvPr id="87" name="CuadroTexto 86">
              <a:extLst>
                <a:ext uri="{FF2B5EF4-FFF2-40B4-BE49-F238E27FC236}">
                  <a16:creationId xmlns:a16="http://schemas.microsoft.com/office/drawing/2014/main" id="{E69B83E3-203E-5925-631B-8FB920D07067}"/>
                </a:ext>
              </a:extLst>
            </p:cNvPr>
            <p:cNvSpPr txBox="1"/>
            <p:nvPr/>
          </p:nvSpPr>
          <p:spPr>
            <a:xfrm>
              <a:off x="13435426" y="8368985"/>
              <a:ext cx="1973207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Oficina Asesora Tecnologías e Información</a:t>
              </a:r>
            </a:p>
          </p:txBody>
        </p:sp>
        <p:pic>
          <p:nvPicPr>
            <p:cNvPr id="88" name="Imagen 87">
              <a:extLst>
                <a:ext uri="{FF2B5EF4-FFF2-40B4-BE49-F238E27FC236}">
                  <a16:creationId xmlns:a16="http://schemas.microsoft.com/office/drawing/2014/main" id="{F749DE52-FFC1-2ADE-0C5C-8F79BEDA1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9932" y="6732331"/>
              <a:ext cx="3377363" cy="1478414"/>
            </a:xfrm>
            <a:prstGeom prst="rect">
              <a:avLst/>
            </a:prstGeom>
          </p:spPr>
        </p:pic>
        <p:sp>
          <p:nvSpPr>
            <p:cNvPr id="89" name="CuadroTexto 88">
              <a:extLst>
                <a:ext uri="{FF2B5EF4-FFF2-40B4-BE49-F238E27FC236}">
                  <a16:creationId xmlns:a16="http://schemas.microsoft.com/office/drawing/2014/main" id="{EF1C6814-41D0-46AA-FC94-2A9081587FF1}"/>
                </a:ext>
              </a:extLst>
            </p:cNvPr>
            <p:cNvSpPr txBox="1"/>
            <p:nvPr/>
          </p:nvSpPr>
          <p:spPr>
            <a:xfrm>
              <a:off x="13288342" y="5672827"/>
              <a:ext cx="2060073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Oficina Control Interno Disciplinario</a:t>
              </a:r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F07D606D-CFEC-8386-E3B8-A14E0A1CA73F}"/>
                </a:ext>
              </a:extLst>
            </p:cNvPr>
            <p:cNvSpPr txBox="1"/>
            <p:nvPr/>
          </p:nvSpPr>
          <p:spPr>
            <a:xfrm>
              <a:off x="13384263" y="4425665"/>
              <a:ext cx="1973207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Oficina Control Interno</a:t>
              </a:r>
            </a:p>
          </p:txBody>
        </p:sp>
        <p:sp>
          <p:nvSpPr>
            <p:cNvPr id="91" name="CuadroTexto 90">
              <a:extLst>
                <a:ext uri="{FF2B5EF4-FFF2-40B4-BE49-F238E27FC236}">
                  <a16:creationId xmlns:a16="http://schemas.microsoft.com/office/drawing/2014/main" id="{85510D4B-E125-C52C-CAC3-B41D0A5B2CFB}"/>
                </a:ext>
              </a:extLst>
            </p:cNvPr>
            <p:cNvSpPr txBox="1"/>
            <p:nvPr/>
          </p:nvSpPr>
          <p:spPr>
            <a:xfrm>
              <a:off x="13354021" y="7233512"/>
              <a:ext cx="1973207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Oficina Asesora de Planeación</a:t>
              </a:r>
            </a:p>
          </p:txBody>
        </p:sp>
        <p:cxnSp>
          <p:nvCxnSpPr>
            <p:cNvPr id="109" name="Conector recto 108">
              <a:extLst>
                <a:ext uri="{FF2B5EF4-FFF2-40B4-BE49-F238E27FC236}">
                  <a16:creationId xmlns:a16="http://schemas.microsoft.com/office/drawing/2014/main" id="{2756D0F6-B7F8-E2EC-15D4-142A7483B1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116722" y="1288362"/>
              <a:ext cx="4491" cy="146594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9693D558-378C-4DB4-4DF1-B5CB48A64C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73177" y="1996231"/>
              <a:ext cx="0" cy="758078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C2907CCF-5C3F-F7A6-5224-DF4F70DF2A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03081" y="2023510"/>
              <a:ext cx="3795386" cy="41227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3AC0231B-6250-5412-86EC-AFB77191F9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28375" y="3973579"/>
              <a:ext cx="0" cy="1398292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D3F96EE4-3D4E-2267-4071-CCD7A0C35A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98467" y="3932663"/>
              <a:ext cx="0" cy="1439209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0" name="Conector recto 129">
              <a:extLst>
                <a:ext uri="{FF2B5EF4-FFF2-40B4-BE49-F238E27FC236}">
                  <a16:creationId xmlns:a16="http://schemas.microsoft.com/office/drawing/2014/main" id="{F68F1B38-BB70-A651-FEA4-15B596D9671E}"/>
                </a:ext>
              </a:extLst>
            </p:cNvPr>
            <p:cNvCxnSpPr>
              <a:cxnSpLocks/>
            </p:cNvCxnSpPr>
            <p:nvPr/>
          </p:nvCxnSpPr>
          <p:spPr>
            <a:xfrm>
              <a:off x="27170187" y="5375930"/>
              <a:ext cx="6728280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Conector recto 134">
              <a:extLst>
                <a:ext uri="{FF2B5EF4-FFF2-40B4-BE49-F238E27FC236}">
                  <a16:creationId xmlns:a16="http://schemas.microsoft.com/office/drawing/2014/main" id="{AFA45ED5-D68F-9479-E542-8A5BB375E458}"/>
                </a:ext>
              </a:extLst>
            </p:cNvPr>
            <p:cNvCxnSpPr>
              <a:cxnSpLocks/>
            </p:cNvCxnSpPr>
            <p:nvPr/>
          </p:nvCxnSpPr>
          <p:spPr>
            <a:xfrm>
              <a:off x="29862824" y="6527612"/>
              <a:ext cx="1984671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7" name="Conector recto 136">
              <a:extLst>
                <a:ext uri="{FF2B5EF4-FFF2-40B4-BE49-F238E27FC236}">
                  <a16:creationId xmlns:a16="http://schemas.microsoft.com/office/drawing/2014/main" id="{CC44EEDF-7E7D-53F2-BFEB-03E322ECD0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62824" y="6527613"/>
              <a:ext cx="1" cy="88450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1" name="Conector recto 140">
              <a:extLst>
                <a:ext uri="{FF2B5EF4-FFF2-40B4-BE49-F238E27FC236}">
                  <a16:creationId xmlns:a16="http://schemas.microsoft.com/office/drawing/2014/main" id="{3A51A8C0-892C-17A8-9CA6-7F89222688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037888" y="5992387"/>
              <a:ext cx="1" cy="474351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Conector recto 143">
              <a:extLst>
                <a:ext uri="{FF2B5EF4-FFF2-40B4-BE49-F238E27FC236}">
                  <a16:creationId xmlns:a16="http://schemas.microsoft.com/office/drawing/2014/main" id="{F44FD76F-4648-85FE-BDFF-41325BD7B7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08939" y="7961316"/>
              <a:ext cx="803320" cy="1592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Conector recto 146">
              <a:extLst>
                <a:ext uri="{FF2B5EF4-FFF2-40B4-BE49-F238E27FC236}">
                  <a16:creationId xmlns:a16="http://schemas.microsoft.com/office/drawing/2014/main" id="{984E0D7D-0176-A28F-C050-9851D14C96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472888" y="9541966"/>
              <a:ext cx="38407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Conector recto 149">
              <a:extLst>
                <a:ext uri="{FF2B5EF4-FFF2-40B4-BE49-F238E27FC236}">
                  <a16:creationId xmlns:a16="http://schemas.microsoft.com/office/drawing/2014/main" id="{0F12C2E9-A797-1AB0-7248-D5F1C2395684}"/>
                </a:ext>
              </a:extLst>
            </p:cNvPr>
            <p:cNvCxnSpPr>
              <a:cxnSpLocks/>
            </p:cNvCxnSpPr>
            <p:nvPr/>
          </p:nvCxnSpPr>
          <p:spPr>
            <a:xfrm>
              <a:off x="31472888" y="7975963"/>
              <a:ext cx="0" cy="156600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Conector recto 155">
              <a:extLst>
                <a:ext uri="{FF2B5EF4-FFF2-40B4-BE49-F238E27FC236}">
                  <a16:creationId xmlns:a16="http://schemas.microsoft.com/office/drawing/2014/main" id="{C5006B7E-1FEB-AA8C-197A-5F55D8356F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037885" y="7977234"/>
              <a:ext cx="1870723" cy="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Conector recto 178">
              <a:extLst>
                <a:ext uri="{FF2B5EF4-FFF2-40B4-BE49-F238E27FC236}">
                  <a16:creationId xmlns:a16="http://schemas.microsoft.com/office/drawing/2014/main" id="{4F51CAA8-A59D-D18C-AF3D-BE306BC0834B}"/>
                </a:ext>
              </a:extLst>
            </p:cNvPr>
            <p:cNvCxnSpPr>
              <a:cxnSpLocks/>
            </p:cNvCxnSpPr>
            <p:nvPr/>
          </p:nvCxnSpPr>
          <p:spPr>
            <a:xfrm>
              <a:off x="28426551" y="11260314"/>
              <a:ext cx="21448" cy="290405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Conector recto 199">
              <a:extLst>
                <a:ext uri="{FF2B5EF4-FFF2-40B4-BE49-F238E27FC236}">
                  <a16:creationId xmlns:a16="http://schemas.microsoft.com/office/drawing/2014/main" id="{10C362A0-5BAE-E0F5-CF16-966C543DFD3D}"/>
                </a:ext>
              </a:extLst>
            </p:cNvPr>
            <p:cNvCxnSpPr>
              <a:cxnSpLocks/>
            </p:cNvCxnSpPr>
            <p:nvPr/>
          </p:nvCxnSpPr>
          <p:spPr>
            <a:xfrm>
              <a:off x="21021772" y="10041398"/>
              <a:ext cx="0" cy="583042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Conector recto 200">
              <a:extLst>
                <a:ext uri="{FF2B5EF4-FFF2-40B4-BE49-F238E27FC236}">
                  <a16:creationId xmlns:a16="http://schemas.microsoft.com/office/drawing/2014/main" id="{602F637B-26B3-91FD-51C5-0DD99B53FD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70444" y="10028061"/>
              <a:ext cx="65132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Conector recto 204">
              <a:extLst>
                <a:ext uri="{FF2B5EF4-FFF2-40B4-BE49-F238E27FC236}">
                  <a16:creationId xmlns:a16="http://schemas.microsoft.com/office/drawing/2014/main" id="{10A6CB8E-6376-AA34-23EB-77159E3BD8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78686" y="11266742"/>
              <a:ext cx="64308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Conector recto 211">
              <a:extLst>
                <a:ext uri="{FF2B5EF4-FFF2-40B4-BE49-F238E27FC236}">
                  <a16:creationId xmlns:a16="http://schemas.microsoft.com/office/drawing/2014/main" id="{9076C137-D78B-A3C7-63DE-7BA413A037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490547" y="14738071"/>
              <a:ext cx="54262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6" name="Conector recto 215">
              <a:extLst>
                <a:ext uri="{FF2B5EF4-FFF2-40B4-BE49-F238E27FC236}">
                  <a16:creationId xmlns:a16="http://schemas.microsoft.com/office/drawing/2014/main" id="{0D105011-2295-BC72-3525-7D2589ED24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506326" y="15854739"/>
              <a:ext cx="53230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Conector recto 222">
              <a:extLst>
                <a:ext uri="{FF2B5EF4-FFF2-40B4-BE49-F238E27FC236}">
                  <a16:creationId xmlns:a16="http://schemas.microsoft.com/office/drawing/2014/main" id="{23DD42CC-9CF2-79FE-0F72-DFF5157E34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41322" y="11251872"/>
              <a:ext cx="3014351" cy="2107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Conector recto 235">
              <a:extLst>
                <a:ext uri="{FF2B5EF4-FFF2-40B4-BE49-F238E27FC236}">
                  <a16:creationId xmlns:a16="http://schemas.microsoft.com/office/drawing/2014/main" id="{BEECFCFF-A05F-3A61-50E5-A87523D49F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040054" y="9514149"/>
              <a:ext cx="1747429" cy="42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Conector recto 240">
              <a:extLst>
                <a:ext uri="{FF2B5EF4-FFF2-40B4-BE49-F238E27FC236}">
                  <a16:creationId xmlns:a16="http://schemas.microsoft.com/office/drawing/2014/main" id="{1A7961D8-16A7-3A36-7B9B-9BA496BAD13E}"/>
                </a:ext>
              </a:extLst>
            </p:cNvPr>
            <p:cNvCxnSpPr>
              <a:cxnSpLocks/>
            </p:cNvCxnSpPr>
            <p:nvPr/>
          </p:nvCxnSpPr>
          <p:spPr>
            <a:xfrm>
              <a:off x="15991402" y="4763709"/>
              <a:ext cx="0" cy="137821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Conector recto 244">
              <a:extLst>
                <a:ext uri="{FF2B5EF4-FFF2-40B4-BE49-F238E27FC236}">
                  <a16:creationId xmlns:a16="http://schemas.microsoft.com/office/drawing/2014/main" id="{A9D53EA0-6380-5BFA-AC40-F124E1A983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68841" y="4752355"/>
              <a:ext cx="62258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Conector recto 249">
              <a:extLst>
                <a:ext uri="{FF2B5EF4-FFF2-40B4-BE49-F238E27FC236}">
                  <a16:creationId xmlns:a16="http://schemas.microsoft.com/office/drawing/2014/main" id="{1D16BAA0-DA14-8611-EA0D-21E1051C02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78369" y="6143736"/>
              <a:ext cx="63115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Conector recto 263">
              <a:extLst>
                <a:ext uri="{FF2B5EF4-FFF2-40B4-BE49-F238E27FC236}">
                  <a16:creationId xmlns:a16="http://schemas.microsoft.com/office/drawing/2014/main" id="{1981DE50-26FC-2146-177A-C572C6E939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970134" y="5402715"/>
              <a:ext cx="803412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CuadroTexto 74">
              <a:extLst>
                <a:ext uri="{FF2B5EF4-FFF2-40B4-BE49-F238E27FC236}">
                  <a16:creationId xmlns:a16="http://schemas.microsoft.com/office/drawing/2014/main" id="{A4ABBDB2-1CE8-6F95-D3EB-76AD4D5977CA}"/>
                </a:ext>
              </a:extLst>
            </p:cNvPr>
            <p:cNvSpPr txBox="1"/>
            <p:nvPr/>
          </p:nvSpPr>
          <p:spPr>
            <a:xfrm>
              <a:off x="25052079" y="11003789"/>
              <a:ext cx="2089606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Vicerrectoría Académica</a:t>
              </a:r>
            </a:p>
          </p:txBody>
        </p:sp>
        <p:sp>
          <p:nvSpPr>
            <p:cNvPr id="294" name="CuadroTexto 293">
              <a:extLst>
                <a:ext uri="{FF2B5EF4-FFF2-40B4-BE49-F238E27FC236}">
                  <a16:creationId xmlns:a16="http://schemas.microsoft.com/office/drawing/2014/main" id="{A0E9A72C-12A5-D114-F915-CE4A9C9C22EC}"/>
                </a:ext>
              </a:extLst>
            </p:cNvPr>
            <p:cNvSpPr txBox="1"/>
            <p:nvPr/>
          </p:nvSpPr>
          <p:spPr>
            <a:xfrm>
              <a:off x="2373406" y="20952847"/>
              <a:ext cx="2089606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Ingeniería Electrónica</a:t>
              </a:r>
            </a:p>
          </p:txBody>
        </p:sp>
        <p:pic>
          <p:nvPicPr>
            <p:cNvPr id="496" name="Imagen 495">
              <a:extLst>
                <a:ext uri="{FF2B5EF4-FFF2-40B4-BE49-F238E27FC236}">
                  <a16:creationId xmlns:a16="http://schemas.microsoft.com/office/drawing/2014/main" id="{EC977D73-3C89-AF4A-436D-2B795DC44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8272" y="12012764"/>
              <a:ext cx="3647572" cy="1506110"/>
            </a:xfrm>
            <a:prstGeom prst="rect">
              <a:avLst/>
            </a:prstGeom>
          </p:spPr>
        </p:pic>
        <p:sp>
          <p:nvSpPr>
            <p:cNvPr id="497" name="CuadroTexto 496">
              <a:extLst>
                <a:ext uri="{FF2B5EF4-FFF2-40B4-BE49-F238E27FC236}">
                  <a16:creationId xmlns:a16="http://schemas.microsoft.com/office/drawing/2014/main" id="{C1362924-C52E-2B62-4E85-8D536726E60B}"/>
                </a:ext>
              </a:extLst>
            </p:cNvPr>
            <p:cNvSpPr txBox="1"/>
            <p:nvPr/>
          </p:nvSpPr>
          <p:spPr>
            <a:xfrm>
              <a:off x="30958113" y="12428154"/>
              <a:ext cx="1973207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703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Instituto de Lenguas - ILUD</a:t>
              </a:r>
            </a:p>
          </p:txBody>
        </p:sp>
        <p:pic>
          <p:nvPicPr>
            <p:cNvPr id="498" name="Imagen 497">
              <a:extLst>
                <a:ext uri="{FF2B5EF4-FFF2-40B4-BE49-F238E27FC236}">
                  <a16:creationId xmlns:a16="http://schemas.microsoft.com/office/drawing/2014/main" id="{D68C59FD-C21C-2684-A938-493440600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79868" y="13413278"/>
              <a:ext cx="3685976" cy="1506110"/>
            </a:xfrm>
            <a:prstGeom prst="rect">
              <a:avLst/>
            </a:prstGeom>
          </p:spPr>
        </p:pic>
        <p:sp>
          <p:nvSpPr>
            <p:cNvPr id="499" name="CuadroTexto 498">
              <a:extLst>
                <a:ext uri="{FF2B5EF4-FFF2-40B4-BE49-F238E27FC236}">
                  <a16:creationId xmlns:a16="http://schemas.microsoft.com/office/drawing/2014/main" id="{7D1694FE-7493-1071-B9A6-BF325F915144}"/>
                </a:ext>
              </a:extLst>
            </p:cNvPr>
            <p:cNvSpPr txBox="1"/>
            <p:nvPr/>
          </p:nvSpPr>
          <p:spPr>
            <a:xfrm>
              <a:off x="30993026" y="13610342"/>
              <a:ext cx="1973207" cy="1775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Instituto para la Pedagogía, la Paz y el Conflicto Urbano - IPAZUD</a:t>
              </a:r>
            </a:p>
          </p:txBody>
        </p:sp>
        <p:cxnSp>
          <p:nvCxnSpPr>
            <p:cNvPr id="502" name="Conector recto 501">
              <a:extLst>
                <a:ext uri="{FF2B5EF4-FFF2-40B4-BE49-F238E27FC236}">
                  <a16:creationId xmlns:a16="http://schemas.microsoft.com/office/drawing/2014/main" id="{458A1C21-29E2-C5FE-1DEF-F3A2359265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504672" y="11287611"/>
              <a:ext cx="205104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5" name="Conector recto 504">
              <a:extLst>
                <a:ext uri="{FF2B5EF4-FFF2-40B4-BE49-F238E27FC236}">
                  <a16:creationId xmlns:a16="http://schemas.microsoft.com/office/drawing/2014/main" id="{32F29BFD-B4B7-DA94-3BB5-53F443B0A9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415516" y="12765818"/>
              <a:ext cx="120349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8" name="Conector recto 507">
              <a:extLst>
                <a:ext uri="{FF2B5EF4-FFF2-40B4-BE49-F238E27FC236}">
                  <a16:creationId xmlns:a16="http://schemas.microsoft.com/office/drawing/2014/main" id="{C7ACEAF7-8420-B33F-C2FA-02BD59E0A2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425770" y="14166331"/>
              <a:ext cx="1176533" cy="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8" name="Conector recto 517">
              <a:extLst>
                <a:ext uri="{FF2B5EF4-FFF2-40B4-BE49-F238E27FC236}">
                  <a16:creationId xmlns:a16="http://schemas.microsoft.com/office/drawing/2014/main" id="{1B97BB28-45D7-31E4-83B1-C8578D22FB51}"/>
                </a:ext>
              </a:extLst>
            </p:cNvPr>
            <p:cNvCxnSpPr>
              <a:cxnSpLocks/>
            </p:cNvCxnSpPr>
            <p:nvPr/>
          </p:nvCxnSpPr>
          <p:spPr>
            <a:xfrm>
              <a:off x="26038857" y="11947157"/>
              <a:ext cx="28190" cy="474846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1" name="Conector recto 520">
              <a:extLst>
                <a:ext uri="{FF2B5EF4-FFF2-40B4-BE49-F238E27FC236}">
                  <a16:creationId xmlns:a16="http://schemas.microsoft.com/office/drawing/2014/main" id="{6C2469BA-28D4-4A15-CC5A-20BCF2CD75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455871" y="12810110"/>
              <a:ext cx="58884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4" name="Conector recto 523">
              <a:extLst>
                <a:ext uri="{FF2B5EF4-FFF2-40B4-BE49-F238E27FC236}">
                  <a16:creationId xmlns:a16="http://schemas.microsoft.com/office/drawing/2014/main" id="{438BBA77-64F0-A784-61F4-CE5E927C4E27}"/>
                </a:ext>
              </a:extLst>
            </p:cNvPr>
            <p:cNvCxnSpPr>
              <a:cxnSpLocks/>
            </p:cNvCxnSpPr>
            <p:nvPr/>
          </p:nvCxnSpPr>
          <p:spPr>
            <a:xfrm>
              <a:off x="24274321" y="13483616"/>
              <a:ext cx="0" cy="42377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7" name="Conector recto 526">
              <a:extLst>
                <a:ext uri="{FF2B5EF4-FFF2-40B4-BE49-F238E27FC236}">
                  <a16:creationId xmlns:a16="http://schemas.microsoft.com/office/drawing/2014/main" id="{6902F587-BCD7-110B-C7BF-3F044EC5333F}"/>
                </a:ext>
              </a:extLst>
            </p:cNvPr>
            <p:cNvCxnSpPr>
              <a:cxnSpLocks/>
            </p:cNvCxnSpPr>
            <p:nvPr/>
          </p:nvCxnSpPr>
          <p:spPr>
            <a:xfrm>
              <a:off x="7758987" y="16630872"/>
              <a:ext cx="60106708" cy="9435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33" name="CuadroTexto 532">
              <a:extLst>
                <a:ext uri="{FF2B5EF4-FFF2-40B4-BE49-F238E27FC236}">
                  <a16:creationId xmlns:a16="http://schemas.microsoft.com/office/drawing/2014/main" id="{88946606-4A4D-8229-BBB8-24953E4C3127}"/>
                </a:ext>
              </a:extLst>
            </p:cNvPr>
            <p:cNvSpPr txBox="1"/>
            <p:nvPr/>
          </p:nvSpPr>
          <p:spPr>
            <a:xfrm>
              <a:off x="2352059" y="22504276"/>
              <a:ext cx="2089606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Ingeniería Sistemas</a:t>
              </a:r>
            </a:p>
          </p:txBody>
        </p:sp>
        <p:sp>
          <p:nvSpPr>
            <p:cNvPr id="537" name="CuadroTexto 536">
              <a:extLst>
                <a:ext uri="{FF2B5EF4-FFF2-40B4-BE49-F238E27FC236}">
                  <a16:creationId xmlns:a16="http://schemas.microsoft.com/office/drawing/2014/main" id="{75B7DD8C-5F72-8016-9C23-EF8A7B17AA0D}"/>
                </a:ext>
              </a:extLst>
            </p:cNvPr>
            <p:cNvSpPr txBox="1"/>
            <p:nvPr/>
          </p:nvSpPr>
          <p:spPr>
            <a:xfrm>
              <a:off x="2314883" y="23969310"/>
              <a:ext cx="2089606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Ingeniería Industrial</a:t>
              </a:r>
            </a:p>
          </p:txBody>
        </p:sp>
        <p:sp>
          <p:nvSpPr>
            <p:cNvPr id="541" name="CuadroTexto 540">
              <a:extLst>
                <a:ext uri="{FF2B5EF4-FFF2-40B4-BE49-F238E27FC236}">
                  <a16:creationId xmlns:a16="http://schemas.microsoft.com/office/drawing/2014/main" id="{26C19FF0-333B-630B-9AE2-FE00B75D6624}"/>
                </a:ext>
              </a:extLst>
            </p:cNvPr>
            <p:cNvSpPr txBox="1"/>
            <p:nvPr/>
          </p:nvSpPr>
          <p:spPr>
            <a:xfrm>
              <a:off x="2110516" y="25419786"/>
              <a:ext cx="2580809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Ingeniería Catastral y Geodesia</a:t>
              </a:r>
            </a:p>
          </p:txBody>
        </p:sp>
        <p:sp>
          <p:nvSpPr>
            <p:cNvPr id="545" name="CuadroTexto 544">
              <a:extLst>
                <a:ext uri="{FF2B5EF4-FFF2-40B4-BE49-F238E27FC236}">
                  <a16:creationId xmlns:a16="http://schemas.microsoft.com/office/drawing/2014/main" id="{7DA67D1F-42DA-730C-2572-7EBCE60D4114}"/>
                </a:ext>
              </a:extLst>
            </p:cNvPr>
            <p:cNvSpPr txBox="1"/>
            <p:nvPr/>
          </p:nvSpPr>
          <p:spPr>
            <a:xfrm>
              <a:off x="2337180" y="26801278"/>
              <a:ext cx="2089606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Ingeniería Eléctrica</a:t>
              </a:r>
            </a:p>
          </p:txBody>
        </p:sp>
        <p:sp>
          <p:nvSpPr>
            <p:cNvPr id="549" name="CuadroTexto 548">
              <a:extLst>
                <a:ext uri="{FF2B5EF4-FFF2-40B4-BE49-F238E27FC236}">
                  <a16:creationId xmlns:a16="http://schemas.microsoft.com/office/drawing/2014/main" id="{F22A1E4C-8EEB-5968-F058-344B4A8F80C8}"/>
                </a:ext>
              </a:extLst>
            </p:cNvPr>
            <p:cNvSpPr txBox="1"/>
            <p:nvPr/>
          </p:nvSpPr>
          <p:spPr>
            <a:xfrm>
              <a:off x="2367333" y="28346490"/>
              <a:ext cx="2089606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Ingeniería de Software</a:t>
              </a:r>
            </a:p>
          </p:txBody>
        </p:sp>
        <p:sp>
          <p:nvSpPr>
            <p:cNvPr id="553" name="CuadroTexto 552">
              <a:extLst>
                <a:ext uri="{FF2B5EF4-FFF2-40B4-BE49-F238E27FC236}">
                  <a16:creationId xmlns:a16="http://schemas.microsoft.com/office/drawing/2014/main" id="{AEE29C90-5597-00DE-5199-60517064BEB9}"/>
                </a:ext>
              </a:extLst>
            </p:cNvPr>
            <p:cNvSpPr txBox="1"/>
            <p:nvPr/>
          </p:nvSpPr>
          <p:spPr>
            <a:xfrm>
              <a:off x="2125289" y="29603675"/>
              <a:ext cx="2542464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Higiene, Seguridad y Salud en el Trabajo</a:t>
              </a:r>
            </a:p>
          </p:txBody>
        </p:sp>
        <p:sp>
          <p:nvSpPr>
            <p:cNvPr id="557" name="CuadroTexto 556">
              <a:extLst>
                <a:ext uri="{FF2B5EF4-FFF2-40B4-BE49-F238E27FC236}">
                  <a16:creationId xmlns:a16="http://schemas.microsoft.com/office/drawing/2014/main" id="{1FA74BBA-90F5-02EF-1BAB-3C3C3319953C}"/>
                </a:ext>
              </a:extLst>
            </p:cNvPr>
            <p:cNvSpPr txBox="1"/>
            <p:nvPr/>
          </p:nvSpPr>
          <p:spPr>
            <a:xfrm>
              <a:off x="6996759" y="20851017"/>
              <a:ext cx="2870671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Telecomunicaciones Móviles</a:t>
              </a:r>
            </a:p>
          </p:txBody>
        </p:sp>
        <p:sp>
          <p:nvSpPr>
            <p:cNvPr id="561" name="CuadroTexto 560">
              <a:extLst>
                <a:ext uri="{FF2B5EF4-FFF2-40B4-BE49-F238E27FC236}">
                  <a16:creationId xmlns:a16="http://schemas.microsoft.com/office/drawing/2014/main" id="{25483BDA-14EB-7293-5CD8-77DF710D2375}"/>
                </a:ext>
              </a:extLst>
            </p:cNvPr>
            <p:cNvSpPr txBox="1"/>
            <p:nvPr/>
          </p:nvSpPr>
          <p:spPr>
            <a:xfrm>
              <a:off x="11914272" y="21012244"/>
              <a:ext cx="2529354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Maest. en Gerencia Integral de Proyectos</a:t>
              </a:r>
            </a:p>
          </p:txBody>
        </p:sp>
        <p:sp>
          <p:nvSpPr>
            <p:cNvPr id="565" name="CuadroTexto 564">
              <a:extLst>
                <a:ext uri="{FF2B5EF4-FFF2-40B4-BE49-F238E27FC236}">
                  <a16:creationId xmlns:a16="http://schemas.microsoft.com/office/drawing/2014/main" id="{455E4A9F-C00C-5278-6E09-CC39F994FB79}"/>
                </a:ext>
              </a:extLst>
            </p:cNvPr>
            <p:cNvSpPr txBox="1"/>
            <p:nvPr/>
          </p:nvSpPr>
          <p:spPr>
            <a:xfrm>
              <a:off x="7175750" y="22310425"/>
              <a:ext cx="2293469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Bioingeniería</a:t>
              </a:r>
            </a:p>
          </p:txBody>
        </p:sp>
        <p:sp>
          <p:nvSpPr>
            <p:cNvPr id="569" name="CuadroTexto 568">
              <a:extLst>
                <a:ext uri="{FF2B5EF4-FFF2-40B4-BE49-F238E27FC236}">
                  <a16:creationId xmlns:a16="http://schemas.microsoft.com/office/drawing/2014/main" id="{0BA8C6F5-4D13-2587-DAFE-9870FE82A299}"/>
                </a:ext>
              </a:extLst>
            </p:cNvPr>
            <p:cNvSpPr txBox="1"/>
            <p:nvPr/>
          </p:nvSpPr>
          <p:spPr>
            <a:xfrm>
              <a:off x="7145045" y="23487990"/>
              <a:ext cx="2414769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Informática y Automatización Industrial</a:t>
              </a:r>
            </a:p>
          </p:txBody>
        </p:sp>
        <p:sp>
          <p:nvSpPr>
            <p:cNvPr id="573" name="CuadroTexto 572">
              <a:extLst>
                <a:ext uri="{FF2B5EF4-FFF2-40B4-BE49-F238E27FC236}">
                  <a16:creationId xmlns:a16="http://schemas.microsoft.com/office/drawing/2014/main" id="{9CCB6BE2-F992-8ECC-FB11-C6510421F632}"/>
                </a:ext>
              </a:extLst>
            </p:cNvPr>
            <p:cNvSpPr txBox="1"/>
            <p:nvPr/>
          </p:nvSpPr>
          <p:spPr>
            <a:xfrm>
              <a:off x="7119758" y="24916669"/>
              <a:ext cx="2459664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Teleinformática</a:t>
              </a:r>
            </a:p>
          </p:txBody>
        </p:sp>
        <p:sp>
          <p:nvSpPr>
            <p:cNvPr id="577" name="CuadroTexto 576">
              <a:extLst>
                <a:ext uri="{FF2B5EF4-FFF2-40B4-BE49-F238E27FC236}">
                  <a16:creationId xmlns:a16="http://schemas.microsoft.com/office/drawing/2014/main" id="{7F81DAD4-6B9D-1A5F-3BA9-49AF8EFA0E02}"/>
                </a:ext>
              </a:extLst>
            </p:cNvPr>
            <p:cNvSpPr txBox="1"/>
            <p:nvPr/>
          </p:nvSpPr>
          <p:spPr>
            <a:xfrm>
              <a:off x="7238975" y="26354381"/>
              <a:ext cx="2241339" cy="452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Avalúos</a:t>
              </a:r>
            </a:p>
          </p:txBody>
        </p:sp>
        <p:sp>
          <p:nvSpPr>
            <p:cNvPr id="581" name="CuadroTexto 580">
              <a:extLst>
                <a:ext uri="{FF2B5EF4-FFF2-40B4-BE49-F238E27FC236}">
                  <a16:creationId xmlns:a16="http://schemas.microsoft.com/office/drawing/2014/main" id="{3ECECACE-5F27-1FE7-CA5E-27CA9DB1C636}"/>
                </a:ext>
              </a:extLst>
            </p:cNvPr>
            <p:cNvSpPr txBox="1"/>
            <p:nvPr/>
          </p:nvSpPr>
          <p:spPr>
            <a:xfrm>
              <a:off x="7089979" y="27417310"/>
              <a:ext cx="2465055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Sistemas de Información Geográfica</a:t>
              </a:r>
            </a:p>
          </p:txBody>
        </p:sp>
        <p:sp>
          <p:nvSpPr>
            <p:cNvPr id="585" name="CuadroTexto 584">
              <a:extLst>
                <a:ext uri="{FF2B5EF4-FFF2-40B4-BE49-F238E27FC236}">
                  <a16:creationId xmlns:a16="http://schemas.microsoft.com/office/drawing/2014/main" id="{4B867DDB-830F-49D9-1D01-605EE068D29E}"/>
                </a:ext>
              </a:extLst>
            </p:cNvPr>
            <p:cNvSpPr txBox="1"/>
            <p:nvPr/>
          </p:nvSpPr>
          <p:spPr>
            <a:xfrm>
              <a:off x="7270686" y="28868658"/>
              <a:ext cx="2089606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Proyectos Informáticos</a:t>
              </a:r>
            </a:p>
          </p:txBody>
        </p:sp>
        <p:sp>
          <p:nvSpPr>
            <p:cNvPr id="589" name="CuadroTexto 588">
              <a:extLst>
                <a:ext uri="{FF2B5EF4-FFF2-40B4-BE49-F238E27FC236}">
                  <a16:creationId xmlns:a16="http://schemas.microsoft.com/office/drawing/2014/main" id="{06E67F76-F713-F2E1-8F71-D337112A63EB}"/>
                </a:ext>
              </a:extLst>
            </p:cNvPr>
            <p:cNvSpPr txBox="1"/>
            <p:nvPr/>
          </p:nvSpPr>
          <p:spPr>
            <a:xfrm>
              <a:off x="7076407" y="30068990"/>
              <a:ext cx="2331664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Gestión de Proyectos de Ingeniaría</a:t>
              </a:r>
            </a:p>
          </p:txBody>
        </p:sp>
        <p:sp>
          <p:nvSpPr>
            <p:cNvPr id="593" name="CuadroTexto 592">
              <a:extLst>
                <a:ext uri="{FF2B5EF4-FFF2-40B4-BE49-F238E27FC236}">
                  <a16:creationId xmlns:a16="http://schemas.microsoft.com/office/drawing/2014/main" id="{39A76CED-A3AA-6AEB-50D9-339E1CF09097}"/>
                </a:ext>
              </a:extLst>
            </p:cNvPr>
            <p:cNvSpPr txBox="1"/>
            <p:nvPr/>
          </p:nvSpPr>
          <p:spPr>
            <a:xfrm>
              <a:off x="7018743" y="31165533"/>
              <a:ext cx="2680314" cy="151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Maest. en Ciencias de la Información y las Comunicaciones con Enf. en Ingeniería de Software</a:t>
              </a:r>
            </a:p>
          </p:txBody>
        </p:sp>
        <p:sp>
          <p:nvSpPr>
            <p:cNvPr id="597" name="CuadroTexto 596">
              <a:extLst>
                <a:ext uri="{FF2B5EF4-FFF2-40B4-BE49-F238E27FC236}">
                  <a16:creationId xmlns:a16="http://schemas.microsoft.com/office/drawing/2014/main" id="{4DDD991D-3D22-D0DF-5BF1-EAD684FBEC58}"/>
                </a:ext>
              </a:extLst>
            </p:cNvPr>
            <p:cNvSpPr txBox="1"/>
            <p:nvPr/>
          </p:nvSpPr>
          <p:spPr>
            <a:xfrm>
              <a:off x="11992563" y="22067879"/>
              <a:ext cx="2744555" cy="1246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Maest. en Ciencias de la Información y las Comunicaciones Enf. en Geomática</a:t>
              </a:r>
            </a:p>
          </p:txBody>
        </p:sp>
        <p:sp>
          <p:nvSpPr>
            <p:cNvPr id="601" name="CuadroTexto 600">
              <a:extLst>
                <a:ext uri="{FF2B5EF4-FFF2-40B4-BE49-F238E27FC236}">
                  <a16:creationId xmlns:a16="http://schemas.microsoft.com/office/drawing/2014/main" id="{CDC8CC69-F819-024B-D360-E5AB7E040A68}"/>
                </a:ext>
              </a:extLst>
            </p:cNvPr>
            <p:cNvSpPr txBox="1"/>
            <p:nvPr/>
          </p:nvSpPr>
          <p:spPr>
            <a:xfrm>
              <a:off x="11926864" y="23589509"/>
              <a:ext cx="2832838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Maest. en </a:t>
              </a:r>
              <a:r>
                <a:rPr lang="en-US" sz="844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Telecomunicaciones</a:t>
              </a:r>
              <a:r>
                <a:rPr lang="en-US" sz="844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Móviles</a:t>
              </a:r>
              <a:endParaRPr lang="es-CO" sz="844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05" name="CuadroTexto 604">
              <a:extLst>
                <a:ext uri="{FF2B5EF4-FFF2-40B4-BE49-F238E27FC236}">
                  <a16:creationId xmlns:a16="http://schemas.microsoft.com/office/drawing/2014/main" id="{60B9A7DF-0B4B-5D78-ADD4-A7E59B920335}"/>
                </a:ext>
              </a:extLst>
            </p:cNvPr>
            <p:cNvSpPr txBox="1"/>
            <p:nvPr/>
          </p:nvSpPr>
          <p:spPr>
            <a:xfrm>
              <a:off x="12048795" y="25066897"/>
              <a:ext cx="2674503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Maest. en Ingeniería Industrial</a:t>
              </a:r>
              <a:endParaRPr lang="es-CO" sz="844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9" name="CuadroTexto 608">
              <a:extLst>
                <a:ext uri="{FF2B5EF4-FFF2-40B4-BE49-F238E27FC236}">
                  <a16:creationId xmlns:a16="http://schemas.microsoft.com/office/drawing/2014/main" id="{D7B29E2A-A044-513E-DA8E-37D7FF6C5645}"/>
                </a:ext>
              </a:extLst>
            </p:cNvPr>
            <p:cNvSpPr txBox="1"/>
            <p:nvPr/>
          </p:nvSpPr>
          <p:spPr>
            <a:xfrm>
              <a:off x="11990985" y="26183399"/>
              <a:ext cx="2755160" cy="1246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44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Maest. en Ciencias de la Información y las Comunicaciones Enf. en Sistemas de Información</a:t>
              </a:r>
              <a:endParaRPr lang="es-CO" sz="844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3" name="CuadroTexto 612">
              <a:extLst>
                <a:ext uri="{FF2B5EF4-FFF2-40B4-BE49-F238E27FC236}">
                  <a16:creationId xmlns:a16="http://schemas.microsoft.com/office/drawing/2014/main" id="{678B4498-3445-2CED-3C9F-4AAD37769536}"/>
                </a:ext>
              </a:extLst>
            </p:cNvPr>
            <p:cNvSpPr txBox="1"/>
            <p:nvPr/>
          </p:nvSpPr>
          <p:spPr>
            <a:xfrm>
              <a:off x="11774221" y="27573445"/>
              <a:ext cx="3050215" cy="1246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44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Maest. en Ciencias de la Información y las Comunicaciones Enf. en Teleinformática</a:t>
              </a:r>
              <a:endParaRPr lang="es-CO" sz="844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7" name="CuadroTexto 616">
              <a:extLst>
                <a:ext uri="{FF2B5EF4-FFF2-40B4-BE49-F238E27FC236}">
                  <a16:creationId xmlns:a16="http://schemas.microsoft.com/office/drawing/2014/main" id="{D1431B6C-1713-63D0-7F1F-132B2253A1A8}"/>
                </a:ext>
              </a:extLst>
            </p:cNvPr>
            <p:cNvSpPr txBox="1"/>
            <p:nvPr/>
          </p:nvSpPr>
          <p:spPr>
            <a:xfrm>
              <a:off x="11896008" y="29056825"/>
              <a:ext cx="2787211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44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Maest. en Ingeniaría – Enf. Ingeniería Electrónica/Eléctrica</a:t>
              </a:r>
              <a:endParaRPr lang="es-CO" sz="844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1" name="CuadroTexto 620">
              <a:extLst>
                <a:ext uri="{FF2B5EF4-FFF2-40B4-BE49-F238E27FC236}">
                  <a16:creationId xmlns:a16="http://schemas.microsoft.com/office/drawing/2014/main" id="{38401C06-6E63-CF02-5DF9-67B8BFB802E6}"/>
                </a:ext>
              </a:extLst>
            </p:cNvPr>
            <p:cNvSpPr txBox="1"/>
            <p:nvPr/>
          </p:nvSpPr>
          <p:spPr>
            <a:xfrm>
              <a:off x="12197581" y="30532172"/>
              <a:ext cx="2089606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Doctorado</a:t>
              </a:r>
              <a:r>
                <a:rPr lang="en-US" sz="844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en</a:t>
              </a:r>
              <a:endParaRPr lang="es-CO" sz="844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en-US" sz="844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Ingeniería</a:t>
              </a:r>
              <a:endParaRPr lang="es-CO" sz="844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8" name="CuadroTexto 627">
              <a:extLst>
                <a:ext uri="{FF2B5EF4-FFF2-40B4-BE49-F238E27FC236}">
                  <a16:creationId xmlns:a16="http://schemas.microsoft.com/office/drawing/2014/main" id="{DF367CB1-C079-9333-AF3E-C33AED6A2932}"/>
                </a:ext>
              </a:extLst>
            </p:cNvPr>
            <p:cNvSpPr txBox="1"/>
            <p:nvPr/>
          </p:nvSpPr>
          <p:spPr>
            <a:xfrm>
              <a:off x="7230474" y="17799712"/>
              <a:ext cx="2089606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Facultad Ingeniería</a:t>
              </a:r>
            </a:p>
          </p:txBody>
        </p:sp>
        <p:sp>
          <p:nvSpPr>
            <p:cNvPr id="632" name="CuadroTexto 631">
              <a:extLst>
                <a:ext uri="{FF2B5EF4-FFF2-40B4-BE49-F238E27FC236}">
                  <a16:creationId xmlns:a16="http://schemas.microsoft.com/office/drawing/2014/main" id="{E888EED7-6ED4-A593-A69D-FE518CE401E1}"/>
                </a:ext>
              </a:extLst>
            </p:cNvPr>
            <p:cNvSpPr txBox="1"/>
            <p:nvPr/>
          </p:nvSpPr>
          <p:spPr>
            <a:xfrm>
              <a:off x="11781642" y="17874204"/>
              <a:ext cx="2698089" cy="452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Consejo de Facultad</a:t>
              </a:r>
            </a:p>
          </p:txBody>
        </p:sp>
        <p:sp>
          <p:nvSpPr>
            <p:cNvPr id="636" name="CuadroTexto 635">
              <a:extLst>
                <a:ext uri="{FF2B5EF4-FFF2-40B4-BE49-F238E27FC236}">
                  <a16:creationId xmlns:a16="http://schemas.microsoft.com/office/drawing/2014/main" id="{0F8E4FF1-7410-29DE-4D28-6F53EAE8E8E3}"/>
                </a:ext>
              </a:extLst>
            </p:cNvPr>
            <p:cNvSpPr txBox="1"/>
            <p:nvPr/>
          </p:nvSpPr>
          <p:spPr>
            <a:xfrm>
              <a:off x="12119264" y="19129130"/>
              <a:ext cx="2089606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Secretaría Académica</a:t>
              </a:r>
            </a:p>
          </p:txBody>
        </p:sp>
        <p:cxnSp>
          <p:nvCxnSpPr>
            <p:cNvPr id="639" name="Conector recto 638">
              <a:extLst>
                <a:ext uri="{FF2B5EF4-FFF2-40B4-BE49-F238E27FC236}">
                  <a16:creationId xmlns:a16="http://schemas.microsoft.com/office/drawing/2014/main" id="{73651A22-D306-04BC-2B11-124A1F95E026}"/>
                </a:ext>
              </a:extLst>
            </p:cNvPr>
            <p:cNvCxnSpPr>
              <a:cxnSpLocks/>
            </p:cNvCxnSpPr>
            <p:nvPr/>
          </p:nvCxnSpPr>
          <p:spPr>
            <a:xfrm>
              <a:off x="7784261" y="16658156"/>
              <a:ext cx="6869" cy="89431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8" name="Conector recto 647">
              <a:extLst>
                <a:ext uri="{FF2B5EF4-FFF2-40B4-BE49-F238E27FC236}">
                  <a16:creationId xmlns:a16="http://schemas.microsoft.com/office/drawing/2014/main" id="{19EC7E50-04EE-43A0-FD43-D80E140E6721}"/>
                </a:ext>
              </a:extLst>
            </p:cNvPr>
            <p:cNvCxnSpPr>
              <a:cxnSpLocks/>
            </p:cNvCxnSpPr>
            <p:nvPr/>
          </p:nvCxnSpPr>
          <p:spPr>
            <a:xfrm>
              <a:off x="7780804" y="18736401"/>
              <a:ext cx="10326" cy="174748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1" name="Conector recto 650">
              <a:extLst>
                <a:ext uri="{FF2B5EF4-FFF2-40B4-BE49-F238E27FC236}">
                  <a16:creationId xmlns:a16="http://schemas.microsoft.com/office/drawing/2014/main" id="{0267EAE6-DC4B-0E7E-373C-F5FB78744DB2}"/>
                </a:ext>
              </a:extLst>
            </p:cNvPr>
            <p:cNvCxnSpPr>
              <a:cxnSpLocks/>
            </p:cNvCxnSpPr>
            <p:nvPr/>
          </p:nvCxnSpPr>
          <p:spPr>
            <a:xfrm>
              <a:off x="347698" y="20483881"/>
              <a:ext cx="0" cy="956745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3" name="Conector recto 652">
              <a:extLst>
                <a:ext uri="{FF2B5EF4-FFF2-40B4-BE49-F238E27FC236}">
                  <a16:creationId xmlns:a16="http://schemas.microsoft.com/office/drawing/2014/main" id="{EF1B233B-B402-FB08-9D28-671B9EDC25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75658" y="20473710"/>
              <a:ext cx="1122" cy="1136087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4" name="Conector recto 653">
              <a:extLst>
                <a:ext uri="{FF2B5EF4-FFF2-40B4-BE49-F238E27FC236}">
                  <a16:creationId xmlns:a16="http://schemas.microsoft.com/office/drawing/2014/main" id="{E2C38B32-AB5C-986A-F0BA-1A03310DA7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82201" y="20483889"/>
              <a:ext cx="5391" cy="1038109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8" name="Conector recto 657">
              <a:extLst>
                <a:ext uri="{FF2B5EF4-FFF2-40B4-BE49-F238E27FC236}">
                  <a16:creationId xmlns:a16="http://schemas.microsoft.com/office/drawing/2014/main" id="{080BF0A7-2FF9-3623-8060-775346A40EEE}"/>
                </a:ext>
              </a:extLst>
            </p:cNvPr>
            <p:cNvCxnSpPr>
              <a:cxnSpLocks/>
            </p:cNvCxnSpPr>
            <p:nvPr/>
          </p:nvCxnSpPr>
          <p:spPr>
            <a:xfrm>
              <a:off x="347717" y="20485514"/>
              <a:ext cx="984529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4" name="Conector recto 663">
              <a:extLst>
                <a:ext uri="{FF2B5EF4-FFF2-40B4-BE49-F238E27FC236}">
                  <a16:creationId xmlns:a16="http://schemas.microsoft.com/office/drawing/2014/main" id="{CF74CDDF-58D7-1800-86C1-692A50C266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96916" y="19484690"/>
              <a:ext cx="294902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9" name="Conector recto 668">
              <a:extLst>
                <a:ext uri="{FF2B5EF4-FFF2-40B4-BE49-F238E27FC236}">
                  <a16:creationId xmlns:a16="http://schemas.microsoft.com/office/drawing/2014/main" id="{4137A735-A37B-6C65-7D7C-5051CB3FA9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28620" y="18095458"/>
              <a:ext cx="843249" cy="10839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72" name="Conector recto 671">
              <a:extLst>
                <a:ext uri="{FF2B5EF4-FFF2-40B4-BE49-F238E27FC236}">
                  <a16:creationId xmlns:a16="http://schemas.microsoft.com/office/drawing/2014/main" id="{ABA263C0-9CA3-3030-FBB7-2A02D8F66B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532" y="30032430"/>
              <a:ext cx="692605" cy="1889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4" name="Conector recto 673">
              <a:extLst>
                <a:ext uri="{FF2B5EF4-FFF2-40B4-BE49-F238E27FC236}">
                  <a16:creationId xmlns:a16="http://schemas.microsoft.com/office/drawing/2014/main" id="{A875887A-B60D-BA64-D8DF-42194AFCBF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07515" y="25394998"/>
              <a:ext cx="544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5" name="Conector recto 674">
              <a:extLst>
                <a:ext uri="{FF2B5EF4-FFF2-40B4-BE49-F238E27FC236}">
                  <a16:creationId xmlns:a16="http://schemas.microsoft.com/office/drawing/2014/main" id="{7D470821-2D14-D10A-C91F-E5E20C8C7E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87240" y="21309777"/>
              <a:ext cx="45868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6" name="Conector recto 675">
              <a:extLst>
                <a:ext uri="{FF2B5EF4-FFF2-40B4-BE49-F238E27FC236}">
                  <a16:creationId xmlns:a16="http://schemas.microsoft.com/office/drawing/2014/main" id="{B771FEDC-B1CA-9D5F-AAA9-16D66EFC34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87598" y="24029313"/>
              <a:ext cx="53922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7" name="Conector recto 676">
              <a:extLst>
                <a:ext uri="{FF2B5EF4-FFF2-40B4-BE49-F238E27FC236}">
                  <a16:creationId xmlns:a16="http://schemas.microsoft.com/office/drawing/2014/main" id="{D171D9DC-25C3-3F51-C9C6-D4DD2802B3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82209" y="22659169"/>
              <a:ext cx="551077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8" name="Conector recto 677">
              <a:extLst>
                <a:ext uri="{FF2B5EF4-FFF2-40B4-BE49-F238E27FC236}">
                  <a16:creationId xmlns:a16="http://schemas.microsoft.com/office/drawing/2014/main" id="{DC7BDE24-6EEA-338A-5458-1647F39B29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77153" y="21299115"/>
              <a:ext cx="48207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7" name="Conector recto 686">
              <a:extLst>
                <a:ext uri="{FF2B5EF4-FFF2-40B4-BE49-F238E27FC236}">
                  <a16:creationId xmlns:a16="http://schemas.microsoft.com/office/drawing/2014/main" id="{AB9AE91A-8B16-E6D9-0DD2-1469BEE045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74595" y="25240481"/>
              <a:ext cx="59918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8" name="Conector recto 687">
              <a:extLst>
                <a:ext uri="{FF2B5EF4-FFF2-40B4-BE49-F238E27FC236}">
                  <a16:creationId xmlns:a16="http://schemas.microsoft.com/office/drawing/2014/main" id="{1D3E48D2-B69E-D061-17A8-F071322564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5522" y="22857102"/>
              <a:ext cx="54513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9" name="Conector recto 688">
              <a:extLst>
                <a:ext uri="{FF2B5EF4-FFF2-40B4-BE49-F238E27FC236}">
                  <a16:creationId xmlns:a16="http://schemas.microsoft.com/office/drawing/2014/main" id="{3E20C4E8-3CB6-7525-0AFA-8941F6B105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666" y="21285476"/>
              <a:ext cx="54799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0" name="Conector recto 689">
              <a:extLst>
                <a:ext uri="{FF2B5EF4-FFF2-40B4-BE49-F238E27FC236}">
                  <a16:creationId xmlns:a16="http://schemas.microsoft.com/office/drawing/2014/main" id="{F4928E89-9113-6362-935C-1DAEACBD3E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86877" y="22668641"/>
              <a:ext cx="45904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1" name="Conector recto 690">
              <a:extLst>
                <a:ext uri="{FF2B5EF4-FFF2-40B4-BE49-F238E27FC236}">
                  <a16:creationId xmlns:a16="http://schemas.microsoft.com/office/drawing/2014/main" id="{C162D855-E5E2-0529-90B9-B11B2A8312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76768" y="23950893"/>
              <a:ext cx="46189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4" name="Conector recto 703">
              <a:extLst>
                <a:ext uri="{FF2B5EF4-FFF2-40B4-BE49-F238E27FC236}">
                  <a16:creationId xmlns:a16="http://schemas.microsoft.com/office/drawing/2014/main" id="{2BEFECB8-498B-2B28-806E-3D33238C15B2}"/>
                </a:ext>
              </a:extLst>
            </p:cNvPr>
            <p:cNvCxnSpPr>
              <a:cxnSpLocks/>
            </p:cNvCxnSpPr>
            <p:nvPr/>
          </p:nvCxnSpPr>
          <p:spPr>
            <a:xfrm>
              <a:off x="5374577" y="26553794"/>
              <a:ext cx="421655" cy="364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5" name="Conector recto 704">
              <a:extLst>
                <a:ext uri="{FF2B5EF4-FFF2-40B4-BE49-F238E27FC236}">
                  <a16:creationId xmlns:a16="http://schemas.microsoft.com/office/drawing/2014/main" id="{6287DAD5-5BC9-C9DC-A257-DB1F726BB3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94870" y="28126365"/>
              <a:ext cx="544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6" name="Conector recto 705">
              <a:extLst>
                <a:ext uri="{FF2B5EF4-FFF2-40B4-BE49-F238E27FC236}">
                  <a16:creationId xmlns:a16="http://schemas.microsoft.com/office/drawing/2014/main" id="{5E5AD185-3F96-D24C-7846-00713B7276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05651" y="26760675"/>
              <a:ext cx="53383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7" name="Conector recto 706">
              <a:extLst>
                <a:ext uri="{FF2B5EF4-FFF2-40B4-BE49-F238E27FC236}">
                  <a16:creationId xmlns:a16="http://schemas.microsoft.com/office/drawing/2014/main" id="{C5F9EFDD-9672-F348-8466-EE4E0E657FC1}"/>
                </a:ext>
              </a:extLst>
            </p:cNvPr>
            <p:cNvCxnSpPr>
              <a:cxnSpLocks/>
            </p:cNvCxnSpPr>
            <p:nvPr/>
          </p:nvCxnSpPr>
          <p:spPr>
            <a:xfrm>
              <a:off x="342656" y="25742922"/>
              <a:ext cx="534447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8" name="Conector recto 707">
              <a:extLst>
                <a:ext uri="{FF2B5EF4-FFF2-40B4-BE49-F238E27FC236}">
                  <a16:creationId xmlns:a16="http://schemas.microsoft.com/office/drawing/2014/main" id="{88B4F323-C5BB-EDD8-D145-372D5B1E5F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656" y="24306787"/>
              <a:ext cx="534447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3" name="Conector recto 722">
              <a:extLst>
                <a:ext uri="{FF2B5EF4-FFF2-40B4-BE49-F238E27FC236}">
                  <a16:creationId xmlns:a16="http://schemas.microsoft.com/office/drawing/2014/main" id="{8482D9A5-B947-8AB8-2A09-55D25A886ABF}"/>
                </a:ext>
              </a:extLst>
            </p:cNvPr>
            <p:cNvCxnSpPr>
              <a:cxnSpLocks/>
            </p:cNvCxnSpPr>
            <p:nvPr/>
          </p:nvCxnSpPr>
          <p:spPr>
            <a:xfrm>
              <a:off x="5387222" y="29181666"/>
              <a:ext cx="41626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4" name="Conector recto 723">
              <a:extLst>
                <a:ext uri="{FF2B5EF4-FFF2-40B4-BE49-F238E27FC236}">
                  <a16:creationId xmlns:a16="http://schemas.microsoft.com/office/drawing/2014/main" id="{ED1A9430-5BC6-5F5C-A88A-B6D4878DB3BA}"/>
                </a:ext>
              </a:extLst>
            </p:cNvPr>
            <p:cNvCxnSpPr>
              <a:cxnSpLocks/>
            </p:cNvCxnSpPr>
            <p:nvPr/>
          </p:nvCxnSpPr>
          <p:spPr>
            <a:xfrm>
              <a:off x="352761" y="27151779"/>
              <a:ext cx="51079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5" name="Conector recto 724">
              <a:extLst>
                <a:ext uri="{FF2B5EF4-FFF2-40B4-BE49-F238E27FC236}">
                  <a16:creationId xmlns:a16="http://schemas.microsoft.com/office/drawing/2014/main" id="{32AF7550-1092-CDA0-A54B-5123289CC23F}"/>
                </a:ext>
              </a:extLst>
            </p:cNvPr>
            <p:cNvCxnSpPr>
              <a:cxnSpLocks/>
            </p:cNvCxnSpPr>
            <p:nvPr/>
          </p:nvCxnSpPr>
          <p:spPr>
            <a:xfrm>
              <a:off x="5387222" y="27870268"/>
              <a:ext cx="42165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6" name="Conector recto 725">
              <a:extLst>
                <a:ext uri="{FF2B5EF4-FFF2-40B4-BE49-F238E27FC236}">
                  <a16:creationId xmlns:a16="http://schemas.microsoft.com/office/drawing/2014/main" id="{01BC53B8-7279-BD7A-39BE-10E502E7601A}"/>
                </a:ext>
              </a:extLst>
            </p:cNvPr>
            <p:cNvCxnSpPr>
              <a:cxnSpLocks/>
            </p:cNvCxnSpPr>
            <p:nvPr/>
          </p:nvCxnSpPr>
          <p:spPr>
            <a:xfrm>
              <a:off x="10182224" y="30864820"/>
              <a:ext cx="544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7" name="Conector recto 726">
              <a:extLst>
                <a:ext uri="{FF2B5EF4-FFF2-40B4-BE49-F238E27FC236}">
                  <a16:creationId xmlns:a16="http://schemas.microsoft.com/office/drawing/2014/main" id="{E8217465-80F8-9291-10FA-D177909249ED}"/>
                </a:ext>
              </a:extLst>
            </p:cNvPr>
            <p:cNvCxnSpPr>
              <a:cxnSpLocks/>
            </p:cNvCxnSpPr>
            <p:nvPr/>
          </p:nvCxnSpPr>
          <p:spPr>
            <a:xfrm>
              <a:off x="10180361" y="29492050"/>
              <a:ext cx="53383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8" name="Conector recto 737">
              <a:extLst>
                <a:ext uri="{FF2B5EF4-FFF2-40B4-BE49-F238E27FC236}">
                  <a16:creationId xmlns:a16="http://schemas.microsoft.com/office/drawing/2014/main" id="{4CA39AB7-DC39-01A3-0099-32209BA0605E}"/>
                </a:ext>
              </a:extLst>
            </p:cNvPr>
            <p:cNvCxnSpPr>
              <a:cxnSpLocks/>
            </p:cNvCxnSpPr>
            <p:nvPr/>
          </p:nvCxnSpPr>
          <p:spPr>
            <a:xfrm>
              <a:off x="345532" y="28678947"/>
              <a:ext cx="518037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9" name="Conector recto 738">
              <a:extLst>
                <a:ext uri="{FF2B5EF4-FFF2-40B4-BE49-F238E27FC236}">
                  <a16:creationId xmlns:a16="http://schemas.microsoft.com/office/drawing/2014/main" id="{02C3A19D-9116-6BD5-637E-3AD5F45F6203}"/>
                </a:ext>
              </a:extLst>
            </p:cNvPr>
            <p:cNvCxnSpPr>
              <a:cxnSpLocks/>
            </p:cNvCxnSpPr>
            <p:nvPr/>
          </p:nvCxnSpPr>
          <p:spPr>
            <a:xfrm>
              <a:off x="5368735" y="30494960"/>
              <a:ext cx="40409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915" name="Imagen 914">
              <a:extLst>
                <a:ext uri="{FF2B5EF4-FFF2-40B4-BE49-F238E27FC236}">
                  <a16:creationId xmlns:a16="http://schemas.microsoft.com/office/drawing/2014/main" id="{FB79551E-7C07-FB80-71D3-FCE102A79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1155" y="28969624"/>
              <a:ext cx="4196779" cy="1478414"/>
            </a:xfrm>
            <a:prstGeom prst="rect">
              <a:avLst/>
            </a:prstGeom>
          </p:spPr>
        </p:pic>
        <p:pic>
          <p:nvPicPr>
            <p:cNvPr id="916" name="Imagen 915">
              <a:extLst>
                <a:ext uri="{FF2B5EF4-FFF2-40B4-BE49-F238E27FC236}">
                  <a16:creationId xmlns:a16="http://schemas.microsoft.com/office/drawing/2014/main" id="{48D5E72B-7C2C-633A-F78E-1D5E49062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1155" y="27590293"/>
              <a:ext cx="4196779" cy="1478414"/>
            </a:xfrm>
            <a:prstGeom prst="rect">
              <a:avLst/>
            </a:prstGeom>
          </p:spPr>
        </p:pic>
        <p:pic>
          <p:nvPicPr>
            <p:cNvPr id="917" name="Imagen 916">
              <a:extLst>
                <a:ext uri="{FF2B5EF4-FFF2-40B4-BE49-F238E27FC236}">
                  <a16:creationId xmlns:a16="http://schemas.microsoft.com/office/drawing/2014/main" id="{D476E90C-50BD-50EE-138F-7A180A303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20463" y="26233882"/>
              <a:ext cx="4196779" cy="1478414"/>
            </a:xfrm>
            <a:prstGeom prst="rect">
              <a:avLst/>
            </a:prstGeom>
          </p:spPr>
        </p:pic>
        <p:pic>
          <p:nvPicPr>
            <p:cNvPr id="918" name="Imagen 917">
              <a:extLst>
                <a:ext uri="{FF2B5EF4-FFF2-40B4-BE49-F238E27FC236}">
                  <a16:creationId xmlns:a16="http://schemas.microsoft.com/office/drawing/2014/main" id="{E9E47A62-FE9B-1457-D103-BB845E12A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23800" y="24872563"/>
              <a:ext cx="4196779" cy="1478414"/>
            </a:xfrm>
            <a:prstGeom prst="rect">
              <a:avLst/>
            </a:prstGeom>
          </p:spPr>
        </p:pic>
        <p:pic>
          <p:nvPicPr>
            <p:cNvPr id="919" name="Imagen 918">
              <a:extLst>
                <a:ext uri="{FF2B5EF4-FFF2-40B4-BE49-F238E27FC236}">
                  <a16:creationId xmlns:a16="http://schemas.microsoft.com/office/drawing/2014/main" id="{530B0B26-1EBE-391E-7A52-B6DEF18A8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23800" y="23520526"/>
              <a:ext cx="4196779" cy="1478414"/>
            </a:xfrm>
            <a:prstGeom prst="rect">
              <a:avLst/>
            </a:prstGeom>
          </p:spPr>
        </p:pic>
        <p:pic>
          <p:nvPicPr>
            <p:cNvPr id="920" name="Imagen 919">
              <a:extLst>
                <a:ext uri="{FF2B5EF4-FFF2-40B4-BE49-F238E27FC236}">
                  <a16:creationId xmlns:a16="http://schemas.microsoft.com/office/drawing/2014/main" id="{EBC3E7DD-240C-859B-50F8-B7BDD1C2D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4969" y="22123111"/>
              <a:ext cx="4196779" cy="1478414"/>
            </a:xfrm>
            <a:prstGeom prst="rect">
              <a:avLst/>
            </a:prstGeom>
          </p:spPr>
        </p:pic>
        <p:pic>
          <p:nvPicPr>
            <p:cNvPr id="921" name="Imagen 920">
              <a:extLst>
                <a:ext uri="{FF2B5EF4-FFF2-40B4-BE49-F238E27FC236}">
                  <a16:creationId xmlns:a16="http://schemas.microsoft.com/office/drawing/2014/main" id="{6C6102E6-3556-8049-B15F-1970132D6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6768" y="20763057"/>
              <a:ext cx="4196779" cy="1478414"/>
            </a:xfrm>
            <a:prstGeom prst="rect">
              <a:avLst/>
            </a:prstGeom>
          </p:spPr>
        </p:pic>
        <p:pic>
          <p:nvPicPr>
            <p:cNvPr id="922" name="Imagen 921">
              <a:extLst>
                <a:ext uri="{FF2B5EF4-FFF2-40B4-BE49-F238E27FC236}">
                  <a16:creationId xmlns:a16="http://schemas.microsoft.com/office/drawing/2014/main" id="{468219BC-281A-9711-1950-9584946E2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0259" y="19044306"/>
              <a:ext cx="4196779" cy="1478414"/>
            </a:xfrm>
            <a:prstGeom prst="rect">
              <a:avLst/>
            </a:prstGeom>
          </p:spPr>
        </p:pic>
        <p:pic>
          <p:nvPicPr>
            <p:cNvPr id="923" name="Imagen 922">
              <a:extLst>
                <a:ext uri="{FF2B5EF4-FFF2-40B4-BE49-F238E27FC236}">
                  <a16:creationId xmlns:a16="http://schemas.microsoft.com/office/drawing/2014/main" id="{CB8FB03D-5975-BA88-443E-5711D2CD1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6187" y="17559398"/>
              <a:ext cx="4196779" cy="1478414"/>
            </a:xfrm>
            <a:prstGeom prst="rect">
              <a:avLst/>
            </a:prstGeom>
          </p:spPr>
        </p:pic>
        <p:pic>
          <p:nvPicPr>
            <p:cNvPr id="924" name="Imagen 923">
              <a:extLst>
                <a:ext uri="{FF2B5EF4-FFF2-40B4-BE49-F238E27FC236}">
                  <a16:creationId xmlns:a16="http://schemas.microsoft.com/office/drawing/2014/main" id="{2F599BA0-A4CD-B03F-711B-AAC3B170B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4957" y="20787350"/>
              <a:ext cx="4196779" cy="1478414"/>
            </a:xfrm>
            <a:prstGeom prst="rect">
              <a:avLst/>
            </a:prstGeom>
          </p:spPr>
        </p:pic>
        <p:pic>
          <p:nvPicPr>
            <p:cNvPr id="925" name="Imagen 924">
              <a:extLst>
                <a:ext uri="{FF2B5EF4-FFF2-40B4-BE49-F238E27FC236}">
                  <a16:creationId xmlns:a16="http://schemas.microsoft.com/office/drawing/2014/main" id="{2568DCDB-479A-4513-42B9-CEED25C45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2893" y="22105291"/>
              <a:ext cx="4196779" cy="1478414"/>
            </a:xfrm>
            <a:prstGeom prst="rect">
              <a:avLst/>
            </a:prstGeom>
          </p:spPr>
        </p:pic>
        <p:pic>
          <p:nvPicPr>
            <p:cNvPr id="926" name="Imagen 925">
              <a:extLst>
                <a:ext uri="{FF2B5EF4-FFF2-40B4-BE49-F238E27FC236}">
                  <a16:creationId xmlns:a16="http://schemas.microsoft.com/office/drawing/2014/main" id="{DA76F968-79EE-7ABF-47DF-7B3383C5D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5633" y="23401189"/>
              <a:ext cx="4196779" cy="1478414"/>
            </a:xfrm>
            <a:prstGeom prst="rect">
              <a:avLst/>
            </a:prstGeom>
          </p:spPr>
        </p:pic>
        <p:pic>
          <p:nvPicPr>
            <p:cNvPr id="927" name="Imagen 926">
              <a:extLst>
                <a:ext uri="{FF2B5EF4-FFF2-40B4-BE49-F238E27FC236}">
                  <a16:creationId xmlns:a16="http://schemas.microsoft.com/office/drawing/2014/main" id="{876348E2-7561-C2C3-6A18-A94726734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17568" y="24711998"/>
              <a:ext cx="4196779" cy="1478414"/>
            </a:xfrm>
            <a:prstGeom prst="rect">
              <a:avLst/>
            </a:prstGeom>
          </p:spPr>
        </p:pic>
        <p:pic>
          <p:nvPicPr>
            <p:cNvPr id="928" name="Imagen 927">
              <a:extLst>
                <a:ext uri="{FF2B5EF4-FFF2-40B4-BE49-F238E27FC236}">
                  <a16:creationId xmlns:a16="http://schemas.microsoft.com/office/drawing/2014/main" id="{D5C37CC7-4936-135C-B8E8-17170579D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80561" y="26034989"/>
              <a:ext cx="4196779" cy="1478414"/>
            </a:xfrm>
            <a:prstGeom prst="rect">
              <a:avLst/>
            </a:prstGeom>
          </p:spPr>
        </p:pic>
        <p:pic>
          <p:nvPicPr>
            <p:cNvPr id="929" name="Imagen 928">
              <a:extLst>
                <a:ext uri="{FF2B5EF4-FFF2-40B4-BE49-F238E27FC236}">
                  <a16:creationId xmlns:a16="http://schemas.microsoft.com/office/drawing/2014/main" id="{2D8AF8B1-C104-E535-887D-23E55D335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93206" y="27347840"/>
              <a:ext cx="4196779" cy="1478414"/>
            </a:xfrm>
            <a:prstGeom prst="rect">
              <a:avLst/>
            </a:prstGeom>
          </p:spPr>
        </p:pic>
        <p:pic>
          <p:nvPicPr>
            <p:cNvPr id="930" name="Imagen 929">
              <a:extLst>
                <a:ext uri="{FF2B5EF4-FFF2-40B4-BE49-F238E27FC236}">
                  <a16:creationId xmlns:a16="http://schemas.microsoft.com/office/drawing/2014/main" id="{CAE754B0-2DAF-515D-B7D9-E35304902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13111" y="28659233"/>
              <a:ext cx="4150709" cy="1478414"/>
            </a:xfrm>
            <a:prstGeom prst="rect">
              <a:avLst/>
            </a:prstGeom>
          </p:spPr>
        </p:pic>
        <p:pic>
          <p:nvPicPr>
            <p:cNvPr id="931" name="Imagen 930">
              <a:extLst>
                <a:ext uri="{FF2B5EF4-FFF2-40B4-BE49-F238E27FC236}">
                  <a16:creationId xmlns:a16="http://schemas.microsoft.com/office/drawing/2014/main" id="{CE4EEF0D-6006-2688-99E8-11C3F2130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9785" y="29972541"/>
              <a:ext cx="4156968" cy="1478414"/>
            </a:xfrm>
            <a:prstGeom prst="rect">
              <a:avLst/>
            </a:prstGeom>
          </p:spPr>
        </p:pic>
        <p:pic>
          <p:nvPicPr>
            <p:cNvPr id="932" name="Imagen 931">
              <a:extLst>
                <a:ext uri="{FF2B5EF4-FFF2-40B4-BE49-F238E27FC236}">
                  <a16:creationId xmlns:a16="http://schemas.microsoft.com/office/drawing/2014/main" id="{4C1ED988-9BA4-B126-7346-C80E134CC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77033" y="31283939"/>
              <a:ext cx="4149721" cy="1478414"/>
            </a:xfrm>
            <a:prstGeom prst="rect">
              <a:avLst/>
            </a:prstGeom>
          </p:spPr>
        </p:pic>
        <p:pic>
          <p:nvPicPr>
            <p:cNvPr id="933" name="Imagen 932">
              <a:extLst>
                <a:ext uri="{FF2B5EF4-FFF2-40B4-BE49-F238E27FC236}">
                  <a16:creationId xmlns:a16="http://schemas.microsoft.com/office/drawing/2014/main" id="{4204F14A-021F-F643-EB5B-27CC76F7A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49691" y="29566086"/>
              <a:ext cx="4196779" cy="1478414"/>
            </a:xfrm>
            <a:prstGeom prst="rect">
              <a:avLst/>
            </a:prstGeom>
          </p:spPr>
        </p:pic>
        <p:sp>
          <p:nvSpPr>
            <p:cNvPr id="934" name="CuadroTexto 933">
              <a:extLst>
                <a:ext uri="{FF2B5EF4-FFF2-40B4-BE49-F238E27FC236}">
                  <a16:creationId xmlns:a16="http://schemas.microsoft.com/office/drawing/2014/main" id="{839A7353-4E44-C421-7891-7E678C3522BD}"/>
                </a:ext>
              </a:extLst>
            </p:cNvPr>
            <p:cNvSpPr txBox="1"/>
            <p:nvPr/>
          </p:nvSpPr>
          <p:spPr>
            <a:xfrm>
              <a:off x="17575397" y="21290545"/>
              <a:ext cx="2089606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Licenciatura en Física</a:t>
              </a:r>
            </a:p>
          </p:txBody>
        </p:sp>
        <p:sp>
          <p:nvSpPr>
            <p:cNvPr id="935" name="CuadroTexto 934">
              <a:extLst>
                <a:ext uri="{FF2B5EF4-FFF2-40B4-BE49-F238E27FC236}">
                  <a16:creationId xmlns:a16="http://schemas.microsoft.com/office/drawing/2014/main" id="{60388B1A-E22C-7F86-A596-509BFC9B7AEF}"/>
                </a:ext>
              </a:extLst>
            </p:cNvPr>
            <p:cNvSpPr txBox="1"/>
            <p:nvPr/>
          </p:nvSpPr>
          <p:spPr>
            <a:xfrm>
              <a:off x="17371754" y="22901817"/>
              <a:ext cx="2089606" cy="452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P A I E P</a:t>
              </a:r>
            </a:p>
          </p:txBody>
        </p:sp>
        <p:sp>
          <p:nvSpPr>
            <p:cNvPr id="937" name="CuadroTexto 936">
              <a:extLst>
                <a:ext uri="{FF2B5EF4-FFF2-40B4-BE49-F238E27FC236}">
                  <a16:creationId xmlns:a16="http://schemas.microsoft.com/office/drawing/2014/main" id="{BF43ABDF-3030-40D8-BA49-F1493DF8E92D}"/>
                </a:ext>
              </a:extLst>
            </p:cNvPr>
            <p:cNvSpPr txBox="1"/>
            <p:nvPr/>
          </p:nvSpPr>
          <p:spPr>
            <a:xfrm>
              <a:off x="17563209" y="24284863"/>
              <a:ext cx="2089606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Licenciatura en  Biología</a:t>
              </a:r>
            </a:p>
          </p:txBody>
        </p:sp>
        <p:sp>
          <p:nvSpPr>
            <p:cNvPr id="939" name="CuadroTexto 938">
              <a:extLst>
                <a:ext uri="{FF2B5EF4-FFF2-40B4-BE49-F238E27FC236}">
                  <a16:creationId xmlns:a16="http://schemas.microsoft.com/office/drawing/2014/main" id="{1178AD7A-DC5E-AACC-2D6E-5B7F647F935D}"/>
                </a:ext>
              </a:extLst>
            </p:cNvPr>
            <p:cNvSpPr txBox="1"/>
            <p:nvPr/>
          </p:nvSpPr>
          <p:spPr>
            <a:xfrm>
              <a:off x="17174327" y="25600270"/>
              <a:ext cx="2334723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Licenciatura en Matemáticas</a:t>
              </a:r>
            </a:p>
          </p:txBody>
        </p:sp>
        <p:sp>
          <p:nvSpPr>
            <p:cNvPr id="940" name="CuadroTexto 939">
              <a:extLst>
                <a:ext uri="{FF2B5EF4-FFF2-40B4-BE49-F238E27FC236}">
                  <a16:creationId xmlns:a16="http://schemas.microsoft.com/office/drawing/2014/main" id="{2E776ABF-D721-3F78-5FB5-5DA307E773D0}"/>
                </a:ext>
              </a:extLst>
            </p:cNvPr>
            <p:cNvSpPr txBox="1"/>
            <p:nvPr/>
          </p:nvSpPr>
          <p:spPr>
            <a:xfrm>
              <a:off x="17282312" y="27044152"/>
              <a:ext cx="2089606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Licenciatura en Química</a:t>
              </a:r>
            </a:p>
          </p:txBody>
        </p:sp>
        <p:sp>
          <p:nvSpPr>
            <p:cNvPr id="941" name="CuadroTexto 940">
              <a:extLst>
                <a:ext uri="{FF2B5EF4-FFF2-40B4-BE49-F238E27FC236}">
                  <a16:creationId xmlns:a16="http://schemas.microsoft.com/office/drawing/2014/main" id="{50A5A819-7F7B-D86A-427D-5B377FDD3DFB}"/>
                </a:ext>
              </a:extLst>
            </p:cNvPr>
            <p:cNvSpPr txBox="1"/>
            <p:nvPr/>
          </p:nvSpPr>
          <p:spPr>
            <a:xfrm>
              <a:off x="17314397" y="28561134"/>
              <a:ext cx="2089606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Licenciatura en Ciencias Sociales</a:t>
              </a:r>
            </a:p>
          </p:txBody>
        </p:sp>
        <p:sp>
          <p:nvSpPr>
            <p:cNvPr id="942" name="CuadroTexto 941">
              <a:extLst>
                <a:ext uri="{FF2B5EF4-FFF2-40B4-BE49-F238E27FC236}">
                  <a16:creationId xmlns:a16="http://schemas.microsoft.com/office/drawing/2014/main" id="{424651B8-E98A-A008-3CBD-320514C90CE3}"/>
                </a:ext>
              </a:extLst>
            </p:cNvPr>
            <p:cNvSpPr txBox="1"/>
            <p:nvPr/>
          </p:nvSpPr>
          <p:spPr>
            <a:xfrm>
              <a:off x="17224687" y="29953763"/>
              <a:ext cx="2542464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Comunicación Social y Periodismo</a:t>
              </a:r>
            </a:p>
          </p:txBody>
        </p:sp>
        <p:sp>
          <p:nvSpPr>
            <p:cNvPr id="943" name="CuadroTexto 942">
              <a:extLst>
                <a:ext uri="{FF2B5EF4-FFF2-40B4-BE49-F238E27FC236}">
                  <a16:creationId xmlns:a16="http://schemas.microsoft.com/office/drawing/2014/main" id="{D24B6077-FF74-3D1E-D636-6E0A603C9A9D}"/>
                </a:ext>
              </a:extLst>
            </p:cNvPr>
            <p:cNvSpPr txBox="1"/>
            <p:nvPr/>
          </p:nvSpPr>
          <p:spPr>
            <a:xfrm>
              <a:off x="22248001" y="21092339"/>
              <a:ext cx="2377885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Licenciatura </a:t>
              </a:r>
              <a:r>
                <a:rPr lang="es-ES_tradnl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s-ES_tradnl" sz="844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Humanidades y Lengua Castellana</a:t>
              </a:r>
              <a:endParaRPr lang="es-CO" sz="844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4" name="CuadroTexto 943">
              <a:extLst>
                <a:ext uri="{FF2B5EF4-FFF2-40B4-BE49-F238E27FC236}">
                  <a16:creationId xmlns:a16="http://schemas.microsoft.com/office/drawing/2014/main" id="{F2F1116B-FEFB-B0F9-436B-B89184AF301A}"/>
                </a:ext>
              </a:extLst>
            </p:cNvPr>
            <p:cNvSpPr txBox="1"/>
            <p:nvPr/>
          </p:nvSpPr>
          <p:spPr>
            <a:xfrm>
              <a:off x="26982796" y="21222762"/>
              <a:ext cx="2529354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Maest. en Educación Ext. Guajira</a:t>
              </a:r>
            </a:p>
          </p:txBody>
        </p:sp>
        <p:sp>
          <p:nvSpPr>
            <p:cNvPr id="945" name="CuadroTexto 944">
              <a:extLst>
                <a:ext uri="{FF2B5EF4-FFF2-40B4-BE49-F238E27FC236}">
                  <a16:creationId xmlns:a16="http://schemas.microsoft.com/office/drawing/2014/main" id="{CDE963B6-3ED9-418C-6E52-1E4FFFFFAE45}"/>
                </a:ext>
              </a:extLst>
            </p:cNvPr>
            <p:cNvSpPr txBox="1"/>
            <p:nvPr/>
          </p:nvSpPr>
          <p:spPr>
            <a:xfrm>
              <a:off x="22300395" y="22543331"/>
              <a:ext cx="2293469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Educación en Tecnología</a:t>
              </a:r>
            </a:p>
          </p:txBody>
        </p:sp>
        <p:sp>
          <p:nvSpPr>
            <p:cNvPr id="946" name="CuadroTexto 945">
              <a:extLst>
                <a:ext uri="{FF2B5EF4-FFF2-40B4-BE49-F238E27FC236}">
                  <a16:creationId xmlns:a16="http://schemas.microsoft.com/office/drawing/2014/main" id="{5B505C05-2171-1353-DCDA-B6C851739587}"/>
                </a:ext>
              </a:extLst>
            </p:cNvPr>
            <p:cNvSpPr txBox="1"/>
            <p:nvPr/>
          </p:nvSpPr>
          <p:spPr>
            <a:xfrm>
              <a:off x="22256161" y="23818527"/>
              <a:ext cx="2414769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Educación y Gestión Ambiental</a:t>
              </a:r>
            </a:p>
          </p:txBody>
        </p:sp>
        <p:sp>
          <p:nvSpPr>
            <p:cNvPr id="947" name="CuadroTexto 946">
              <a:extLst>
                <a:ext uri="{FF2B5EF4-FFF2-40B4-BE49-F238E27FC236}">
                  <a16:creationId xmlns:a16="http://schemas.microsoft.com/office/drawing/2014/main" id="{F4205A8C-F1AC-65CD-36C8-B11A6A5C5201}"/>
                </a:ext>
              </a:extLst>
            </p:cNvPr>
            <p:cNvSpPr txBox="1"/>
            <p:nvPr/>
          </p:nvSpPr>
          <p:spPr>
            <a:xfrm>
              <a:off x="22071665" y="25021071"/>
              <a:ext cx="2675206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Desarrollo </a:t>
              </a:r>
              <a:r>
                <a:rPr lang="es-CO" sz="844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Humano con Énf.</a:t>
              </a:r>
              <a:br>
                <a:rPr lang="es-CO" sz="844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es-CO" sz="844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en Procesos Afectivos</a:t>
              </a:r>
              <a:endParaRPr lang="es-CO" sz="844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8" name="CuadroTexto 947">
              <a:extLst>
                <a:ext uri="{FF2B5EF4-FFF2-40B4-BE49-F238E27FC236}">
                  <a16:creationId xmlns:a16="http://schemas.microsoft.com/office/drawing/2014/main" id="{97A28FCC-EE55-8EFB-2E09-E02C4F7691B8}"/>
                </a:ext>
              </a:extLst>
            </p:cNvPr>
            <p:cNvSpPr txBox="1"/>
            <p:nvPr/>
          </p:nvSpPr>
          <p:spPr>
            <a:xfrm>
              <a:off x="22059967" y="26337592"/>
              <a:ext cx="2657335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Gerencia de Proyectos Educativos Institucionales</a:t>
              </a:r>
            </a:p>
          </p:txBody>
        </p:sp>
        <p:sp>
          <p:nvSpPr>
            <p:cNvPr id="949" name="CuadroTexto 948">
              <a:extLst>
                <a:ext uri="{FF2B5EF4-FFF2-40B4-BE49-F238E27FC236}">
                  <a16:creationId xmlns:a16="http://schemas.microsoft.com/office/drawing/2014/main" id="{05F4F2F4-023C-0B07-55F8-AB22166BA12A}"/>
                </a:ext>
              </a:extLst>
            </p:cNvPr>
            <p:cNvSpPr txBox="1"/>
            <p:nvPr/>
          </p:nvSpPr>
          <p:spPr>
            <a:xfrm>
              <a:off x="22183869" y="27764897"/>
              <a:ext cx="2465055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Infancia, Cultura y Desarrollo</a:t>
              </a:r>
            </a:p>
          </p:txBody>
        </p:sp>
        <p:sp>
          <p:nvSpPr>
            <p:cNvPr id="950" name="CuadroTexto 949">
              <a:extLst>
                <a:ext uri="{FF2B5EF4-FFF2-40B4-BE49-F238E27FC236}">
                  <a16:creationId xmlns:a16="http://schemas.microsoft.com/office/drawing/2014/main" id="{A9593F0D-FFC6-43CE-3979-B4EE3C3D9D5E}"/>
                </a:ext>
              </a:extLst>
            </p:cNvPr>
            <p:cNvSpPr txBox="1"/>
            <p:nvPr/>
          </p:nvSpPr>
          <p:spPr>
            <a:xfrm>
              <a:off x="22371391" y="28953259"/>
              <a:ext cx="2089606" cy="1246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Maest. en Educación y Gestión Ambiental</a:t>
              </a:r>
            </a:p>
          </p:txBody>
        </p:sp>
        <p:sp>
          <p:nvSpPr>
            <p:cNvPr id="951" name="CuadroTexto 950">
              <a:extLst>
                <a:ext uri="{FF2B5EF4-FFF2-40B4-BE49-F238E27FC236}">
                  <a16:creationId xmlns:a16="http://schemas.microsoft.com/office/drawing/2014/main" id="{3EEF5057-3E9D-C662-E78A-2B91A0DFD797}"/>
                </a:ext>
              </a:extLst>
            </p:cNvPr>
            <p:cNvSpPr txBox="1"/>
            <p:nvPr/>
          </p:nvSpPr>
          <p:spPr>
            <a:xfrm>
              <a:off x="22168539" y="30424100"/>
              <a:ext cx="2331664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Maest. en Educación Ciencias Sociales</a:t>
              </a:r>
            </a:p>
          </p:txBody>
        </p:sp>
        <p:sp>
          <p:nvSpPr>
            <p:cNvPr id="952" name="CuadroTexto 951">
              <a:extLst>
                <a:ext uri="{FF2B5EF4-FFF2-40B4-BE49-F238E27FC236}">
                  <a16:creationId xmlns:a16="http://schemas.microsoft.com/office/drawing/2014/main" id="{75124969-BD74-711F-64EA-0163FA8C0234}"/>
                </a:ext>
              </a:extLst>
            </p:cNvPr>
            <p:cNvSpPr txBox="1"/>
            <p:nvPr/>
          </p:nvSpPr>
          <p:spPr>
            <a:xfrm>
              <a:off x="22009761" y="31577514"/>
              <a:ext cx="2680314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Maest. en Educación Comunicación Intercultural</a:t>
              </a:r>
            </a:p>
          </p:txBody>
        </p:sp>
        <p:sp>
          <p:nvSpPr>
            <p:cNvPr id="953" name="CuadroTexto 952">
              <a:extLst>
                <a:ext uri="{FF2B5EF4-FFF2-40B4-BE49-F238E27FC236}">
                  <a16:creationId xmlns:a16="http://schemas.microsoft.com/office/drawing/2014/main" id="{22E49F3C-8FDB-1879-DD64-29F20309808A}"/>
                </a:ext>
              </a:extLst>
            </p:cNvPr>
            <p:cNvSpPr txBox="1"/>
            <p:nvPr/>
          </p:nvSpPr>
          <p:spPr>
            <a:xfrm>
              <a:off x="26874450" y="22551340"/>
              <a:ext cx="2744555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Maest. en Pedagogía de la Lengua Materna</a:t>
              </a:r>
            </a:p>
          </p:txBody>
        </p:sp>
        <p:sp>
          <p:nvSpPr>
            <p:cNvPr id="954" name="CuadroTexto 953">
              <a:extLst>
                <a:ext uri="{FF2B5EF4-FFF2-40B4-BE49-F238E27FC236}">
                  <a16:creationId xmlns:a16="http://schemas.microsoft.com/office/drawing/2014/main" id="{E843D7BC-7735-980B-036D-A624C59006A3}"/>
                </a:ext>
              </a:extLst>
            </p:cNvPr>
            <p:cNvSpPr txBox="1"/>
            <p:nvPr/>
          </p:nvSpPr>
          <p:spPr>
            <a:xfrm>
              <a:off x="27116208" y="23967749"/>
              <a:ext cx="2519778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Maest. en Educación para la Paz</a:t>
              </a:r>
              <a:endParaRPr lang="es-CO" sz="844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55" name="CuadroTexto 954">
              <a:extLst>
                <a:ext uri="{FF2B5EF4-FFF2-40B4-BE49-F238E27FC236}">
                  <a16:creationId xmlns:a16="http://schemas.microsoft.com/office/drawing/2014/main" id="{EB89DA7D-9455-18C7-40D1-29BB8EE6F934}"/>
                </a:ext>
              </a:extLst>
            </p:cNvPr>
            <p:cNvSpPr txBox="1"/>
            <p:nvPr/>
          </p:nvSpPr>
          <p:spPr>
            <a:xfrm>
              <a:off x="26924348" y="25258873"/>
              <a:ext cx="2674503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Maest. en Comunicación Educación</a:t>
              </a:r>
              <a:endParaRPr lang="es-CO" sz="844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6" name="CuadroTexto 955">
              <a:extLst>
                <a:ext uri="{FF2B5EF4-FFF2-40B4-BE49-F238E27FC236}">
                  <a16:creationId xmlns:a16="http://schemas.microsoft.com/office/drawing/2014/main" id="{7B87A150-1097-9C11-A6C4-79E31BED83FC}"/>
                </a:ext>
              </a:extLst>
            </p:cNvPr>
            <p:cNvSpPr txBox="1"/>
            <p:nvPr/>
          </p:nvSpPr>
          <p:spPr>
            <a:xfrm>
              <a:off x="26994829" y="26702372"/>
              <a:ext cx="2755160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44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Maest. en Educación en Tecnología</a:t>
              </a:r>
              <a:endParaRPr lang="es-CO" sz="844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57" name="CuadroTexto 956">
              <a:extLst>
                <a:ext uri="{FF2B5EF4-FFF2-40B4-BE49-F238E27FC236}">
                  <a16:creationId xmlns:a16="http://schemas.microsoft.com/office/drawing/2014/main" id="{479A23F9-935E-5A17-2DD0-AD044205F8B1}"/>
                </a:ext>
              </a:extLst>
            </p:cNvPr>
            <p:cNvSpPr txBox="1"/>
            <p:nvPr/>
          </p:nvSpPr>
          <p:spPr>
            <a:xfrm>
              <a:off x="27056729" y="28042770"/>
              <a:ext cx="2576751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44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Maest. en Educación en Matemáticas</a:t>
              </a:r>
              <a:endParaRPr lang="es-CO" sz="844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58" name="CuadroTexto 957">
              <a:extLst>
                <a:ext uri="{FF2B5EF4-FFF2-40B4-BE49-F238E27FC236}">
                  <a16:creationId xmlns:a16="http://schemas.microsoft.com/office/drawing/2014/main" id="{F20AF0FF-49AE-6BD1-88D6-C22D3C80352A}"/>
                </a:ext>
              </a:extLst>
            </p:cNvPr>
            <p:cNvSpPr txBox="1"/>
            <p:nvPr/>
          </p:nvSpPr>
          <p:spPr>
            <a:xfrm>
              <a:off x="29911307" y="28837026"/>
              <a:ext cx="764079" cy="584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422" b="1" dirty="0">
                  <a:solidFill>
                    <a:schemeClr val="bg1"/>
                  </a:solidFill>
                </a:rPr>
                <a:t>GESTIÓN ACADÉMICA</a:t>
              </a:r>
            </a:p>
          </p:txBody>
        </p:sp>
        <p:sp>
          <p:nvSpPr>
            <p:cNvPr id="959" name="CuadroTexto 958">
              <a:extLst>
                <a:ext uri="{FF2B5EF4-FFF2-40B4-BE49-F238E27FC236}">
                  <a16:creationId xmlns:a16="http://schemas.microsoft.com/office/drawing/2014/main" id="{34BBB1D4-DDD6-0671-FE37-345747D3396B}"/>
                </a:ext>
              </a:extLst>
            </p:cNvPr>
            <p:cNvSpPr txBox="1"/>
            <p:nvPr/>
          </p:nvSpPr>
          <p:spPr>
            <a:xfrm>
              <a:off x="27101945" y="29368924"/>
              <a:ext cx="2533487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44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Maest. en Investigación Social Interdisciplinaria</a:t>
              </a:r>
              <a:endParaRPr lang="es-CO" sz="844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60" name="CuadroTexto 959">
              <a:extLst>
                <a:ext uri="{FF2B5EF4-FFF2-40B4-BE49-F238E27FC236}">
                  <a16:creationId xmlns:a16="http://schemas.microsoft.com/office/drawing/2014/main" id="{37FDE691-4EA4-95EE-312D-26E6B6170230}"/>
                </a:ext>
              </a:extLst>
            </p:cNvPr>
            <p:cNvSpPr txBox="1"/>
            <p:nvPr/>
          </p:nvSpPr>
          <p:spPr>
            <a:xfrm>
              <a:off x="27322183" y="30805228"/>
              <a:ext cx="2089606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Maest.</a:t>
              </a:r>
              <a:r>
                <a:rPr lang="en-US" sz="844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en Infancia y Cultura</a:t>
              </a:r>
              <a:endParaRPr lang="es-CO" sz="844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61" name="CuadroTexto 960">
              <a:extLst>
                <a:ext uri="{FF2B5EF4-FFF2-40B4-BE49-F238E27FC236}">
                  <a16:creationId xmlns:a16="http://schemas.microsoft.com/office/drawing/2014/main" id="{01CDAAD8-AEC9-454E-2D76-BD2F0F771B42}"/>
                </a:ext>
              </a:extLst>
            </p:cNvPr>
            <p:cNvSpPr txBox="1"/>
            <p:nvPr/>
          </p:nvSpPr>
          <p:spPr>
            <a:xfrm>
              <a:off x="22128510" y="17994345"/>
              <a:ext cx="2311975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Facultad de Ciencias y Educación</a:t>
              </a:r>
            </a:p>
          </p:txBody>
        </p:sp>
        <p:sp>
          <p:nvSpPr>
            <p:cNvPr id="962" name="CuadroTexto 961">
              <a:extLst>
                <a:ext uri="{FF2B5EF4-FFF2-40B4-BE49-F238E27FC236}">
                  <a16:creationId xmlns:a16="http://schemas.microsoft.com/office/drawing/2014/main" id="{5791A5D4-56DB-5D8F-190F-0030F1588BB6}"/>
                </a:ext>
              </a:extLst>
            </p:cNvPr>
            <p:cNvSpPr txBox="1"/>
            <p:nvPr/>
          </p:nvSpPr>
          <p:spPr>
            <a:xfrm>
              <a:off x="26760783" y="18071226"/>
              <a:ext cx="2698089" cy="452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Consejo de Facultad</a:t>
              </a:r>
            </a:p>
          </p:txBody>
        </p:sp>
        <p:sp>
          <p:nvSpPr>
            <p:cNvPr id="963" name="CuadroTexto 962">
              <a:extLst>
                <a:ext uri="{FF2B5EF4-FFF2-40B4-BE49-F238E27FC236}">
                  <a16:creationId xmlns:a16="http://schemas.microsoft.com/office/drawing/2014/main" id="{BE5379F9-B62E-182E-2B35-A2567F4A295B}"/>
                </a:ext>
              </a:extLst>
            </p:cNvPr>
            <p:cNvSpPr txBox="1"/>
            <p:nvPr/>
          </p:nvSpPr>
          <p:spPr>
            <a:xfrm>
              <a:off x="27192697" y="19435210"/>
              <a:ext cx="2089606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Secretaría Académica</a:t>
              </a:r>
            </a:p>
          </p:txBody>
        </p:sp>
        <p:cxnSp>
          <p:nvCxnSpPr>
            <p:cNvPr id="964" name="Conector recto 963">
              <a:extLst>
                <a:ext uri="{FF2B5EF4-FFF2-40B4-BE49-F238E27FC236}">
                  <a16:creationId xmlns:a16="http://schemas.microsoft.com/office/drawing/2014/main" id="{81BA193F-7BD2-7DB7-A4E2-EFDC43F38D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75491" y="18925889"/>
              <a:ext cx="3457" cy="178239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5" name="Conector recto 964">
              <a:extLst>
                <a:ext uri="{FF2B5EF4-FFF2-40B4-BE49-F238E27FC236}">
                  <a16:creationId xmlns:a16="http://schemas.microsoft.com/office/drawing/2014/main" id="{CDDF876F-EEAA-0940-448F-8166A1A87BF1}"/>
                </a:ext>
              </a:extLst>
            </p:cNvPr>
            <p:cNvCxnSpPr>
              <a:cxnSpLocks/>
            </p:cNvCxnSpPr>
            <p:nvPr/>
          </p:nvCxnSpPr>
          <p:spPr>
            <a:xfrm>
              <a:off x="20362276" y="20690491"/>
              <a:ext cx="13430" cy="1269790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6" name="Conector recto 965">
              <a:extLst>
                <a:ext uri="{FF2B5EF4-FFF2-40B4-BE49-F238E27FC236}">
                  <a16:creationId xmlns:a16="http://schemas.microsoft.com/office/drawing/2014/main" id="{AC22D3D1-543C-DC5D-8EDE-01ED282519FE}"/>
                </a:ext>
              </a:extLst>
            </p:cNvPr>
            <p:cNvCxnSpPr>
              <a:cxnSpLocks/>
            </p:cNvCxnSpPr>
            <p:nvPr/>
          </p:nvCxnSpPr>
          <p:spPr>
            <a:xfrm>
              <a:off x="25167690" y="20690490"/>
              <a:ext cx="62113" cy="1456647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7" name="Conector recto 966">
              <a:extLst>
                <a:ext uri="{FF2B5EF4-FFF2-40B4-BE49-F238E27FC236}">
                  <a16:creationId xmlns:a16="http://schemas.microsoft.com/office/drawing/2014/main" id="{14D17518-F984-C20C-9324-F9C87F0FD3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69762" y="19783506"/>
              <a:ext cx="294902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8" name="Conector recto 967">
              <a:extLst>
                <a:ext uri="{FF2B5EF4-FFF2-40B4-BE49-F238E27FC236}">
                  <a16:creationId xmlns:a16="http://schemas.microsoft.com/office/drawing/2014/main" id="{03AEA031-837C-75C4-4A2B-3339FD8EB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26754" y="18298600"/>
              <a:ext cx="843249" cy="10839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69" name="Conector recto 968">
              <a:extLst>
                <a:ext uri="{FF2B5EF4-FFF2-40B4-BE49-F238E27FC236}">
                  <a16:creationId xmlns:a16="http://schemas.microsoft.com/office/drawing/2014/main" id="{F330D429-0CCF-4484-E8B4-2F5ADFAA8E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80354" y="25611772"/>
              <a:ext cx="544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0" name="Conector recto 969">
              <a:extLst>
                <a:ext uri="{FF2B5EF4-FFF2-40B4-BE49-F238E27FC236}">
                  <a16:creationId xmlns:a16="http://schemas.microsoft.com/office/drawing/2014/main" id="{0ACA9D07-23DE-FA65-99BB-F2CEA56291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47442" y="21540196"/>
              <a:ext cx="45867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1" name="Conector recto 970">
              <a:extLst>
                <a:ext uri="{FF2B5EF4-FFF2-40B4-BE49-F238E27FC236}">
                  <a16:creationId xmlns:a16="http://schemas.microsoft.com/office/drawing/2014/main" id="{0DA5EDFC-FB92-F743-6DC5-7B690A4367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73099" y="24259726"/>
              <a:ext cx="53922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2" name="Conector recto 971">
              <a:extLst>
                <a:ext uri="{FF2B5EF4-FFF2-40B4-BE49-F238E27FC236}">
                  <a16:creationId xmlns:a16="http://schemas.microsoft.com/office/drawing/2014/main" id="{230DB44E-02F3-ADFC-FE7B-49A8748230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67691" y="22875950"/>
              <a:ext cx="551077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3" name="Conector recto 972">
              <a:extLst>
                <a:ext uri="{FF2B5EF4-FFF2-40B4-BE49-F238E27FC236}">
                  <a16:creationId xmlns:a16="http://schemas.microsoft.com/office/drawing/2014/main" id="{3B093A09-4E31-6544-0AE0-75F08EF720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75284" y="21488618"/>
              <a:ext cx="53266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4" name="Conector recto 973">
              <a:extLst>
                <a:ext uri="{FF2B5EF4-FFF2-40B4-BE49-F238E27FC236}">
                  <a16:creationId xmlns:a16="http://schemas.microsoft.com/office/drawing/2014/main" id="{F45606BA-0A2E-C009-CFA5-9ACFCC8EAF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372737" y="25443617"/>
              <a:ext cx="446015" cy="759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5" name="Conector recto 974">
              <a:extLst>
                <a:ext uri="{FF2B5EF4-FFF2-40B4-BE49-F238E27FC236}">
                  <a16:creationId xmlns:a16="http://schemas.microsoft.com/office/drawing/2014/main" id="{126076D8-B68D-9460-D4C9-5260303788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72376" y="22844498"/>
              <a:ext cx="45904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6" name="Conector recto 975">
              <a:extLst>
                <a:ext uri="{FF2B5EF4-FFF2-40B4-BE49-F238E27FC236}">
                  <a16:creationId xmlns:a16="http://schemas.microsoft.com/office/drawing/2014/main" id="{A2D6141B-EC45-7982-8116-EAA5029EB4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74912" y="24154027"/>
              <a:ext cx="46189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7" name="Conector recto 976">
              <a:extLst>
                <a:ext uri="{FF2B5EF4-FFF2-40B4-BE49-F238E27FC236}">
                  <a16:creationId xmlns:a16="http://schemas.microsoft.com/office/drawing/2014/main" id="{881D5457-1D3A-C0C8-3936-32A9A30DBC23}"/>
                </a:ext>
              </a:extLst>
            </p:cNvPr>
            <p:cNvCxnSpPr>
              <a:cxnSpLocks/>
            </p:cNvCxnSpPr>
            <p:nvPr/>
          </p:nvCxnSpPr>
          <p:spPr>
            <a:xfrm>
              <a:off x="20360067" y="26770559"/>
              <a:ext cx="421655" cy="364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8" name="Conector recto 977">
              <a:extLst>
                <a:ext uri="{FF2B5EF4-FFF2-40B4-BE49-F238E27FC236}">
                  <a16:creationId xmlns:a16="http://schemas.microsoft.com/office/drawing/2014/main" id="{DF5C09A7-560A-F559-EAEE-1F9F7B9509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80354" y="28343139"/>
              <a:ext cx="544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9" name="Conector recto 978">
              <a:extLst>
                <a:ext uri="{FF2B5EF4-FFF2-40B4-BE49-F238E27FC236}">
                  <a16:creationId xmlns:a16="http://schemas.microsoft.com/office/drawing/2014/main" id="{36B473CA-B492-2DF0-F135-129EE50213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75151" y="26973082"/>
              <a:ext cx="53383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0" name="Conector recto 979">
              <a:extLst>
                <a:ext uri="{FF2B5EF4-FFF2-40B4-BE49-F238E27FC236}">
                  <a16:creationId xmlns:a16="http://schemas.microsoft.com/office/drawing/2014/main" id="{453D68B2-8B54-7739-B036-B87587E06BBD}"/>
                </a:ext>
              </a:extLst>
            </p:cNvPr>
            <p:cNvCxnSpPr>
              <a:cxnSpLocks/>
            </p:cNvCxnSpPr>
            <p:nvPr/>
          </p:nvCxnSpPr>
          <p:spPr>
            <a:xfrm>
              <a:off x="20385357" y="29398440"/>
              <a:ext cx="41627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1" name="Conector recto 980">
              <a:extLst>
                <a:ext uri="{FF2B5EF4-FFF2-40B4-BE49-F238E27FC236}">
                  <a16:creationId xmlns:a16="http://schemas.microsoft.com/office/drawing/2014/main" id="{B2CC615F-6C0B-1C38-E1B3-65F15175DB3D}"/>
                </a:ext>
              </a:extLst>
            </p:cNvPr>
            <p:cNvCxnSpPr>
              <a:cxnSpLocks/>
            </p:cNvCxnSpPr>
            <p:nvPr/>
          </p:nvCxnSpPr>
          <p:spPr>
            <a:xfrm>
              <a:off x="20372712" y="28100678"/>
              <a:ext cx="42165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2" name="Conector recto 981">
              <a:extLst>
                <a:ext uri="{FF2B5EF4-FFF2-40B4-BE49-F238E27FC236}">
                  <a16:creationId xmlns:a16="http://schemas.microsoft.com/office/drawing/2014/main" id="{31A583AA-AFAC-3470-15AA-0F4B3A55FEA9}"/>
                </a:ext>
              </a:extLst>
            </p:cNvPr>
            <p:cNvCxnSpPr>
              <a:cxnSpLocks/>
            </p:cNvCxnSpPr>
            <p:nvPr/>
          </p:nvCxnSpPr>
          <p:spPr>
            <a:xfrm>
              <a:off x="25205644" y="31095373"/>
              <a:ext cx="54461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3" name="Conector recto 982">
              <a:extLst>
                <a:ext uri="{FF2B5EF4-FFF2-40B4-BE49-F238E27FC236}">
                  <a16:creationId xmlns:a16="http://schemas.microsoft.com/office/drawing/2014/main" id="{FA9F917C-6C71-9CC3-8BBC-6876B0B7BED3}"/>
                </a:ext>
              </a:extLst>
            </p:cNvPr>
            <p:cNvCxnSpPr>
              <a:cxnSpLocks/>
            </p:cNvCxnSpPr>
            <p:nvPr/>
          </p:nvCxnSpPr>
          <p:spPr>
            <a:xfrm>
              <a:off x="25178488" y="29708824"/>
              <a:ext cx="53383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4" name="Conector recto 983">
              <a:extLst>
                <a:ext uri="{FF2B5EF4-FFF2-40B4-BE49-F238E27FC236}">
                  <a16:creationId xmlns:a16="http://schemas.microsoft.com/office/drawing/2014/main" id="{377FC30D-FE09-1339-9394-7AE4B33F1E06}"/>
                </a:ext>
              </a:extLst>
            </p:cNvPr>
            <p:cNvCxnSpPr>
              <a:cxnSpLocks/>
            </p:cNvCxnSpPr>
            <p:nvPr/>
          </p:nvCxnSpPr>
          <p:spPr>
            <a:xfrm>
              <a:off x="20354211" y="30711740"/>
              <a:ext cx="404091" cy="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5" name="Conector recto 984">
              <a:extLst>
                <a:ext uri="{FF2B5EF4-FFF2-40B4-BE49-F238E27FC236}">
                  <a16:creationId xmlns:a16="http://schemas.microsoft.com/office/drawing/2014/main" id="{578DAD33-B0F1-71E6-5C99-900A5BD1CBDB}"/>
                </a:ext>
              </a:extLst>
            </p:cNvPr>
            <p:cNvCxnSpPr>
              <a:cxnSpLocks/>
            </p:cNvCxnSpPr>
            <p:nvPr/>
          </p:nvCxnSpPr>
          <p:spPr>
            <a:xfrm>
              <a:off x="20374914" y="32021276"/>
              <a:ext cx="403280" cy="187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4" name="Conector recto 993">
              <a:extLst>
                <a:ext uri="{FF2B5EF4-FFF2-40B4-BE49-F238E27FC236}">
                  <a16:creationId xmlns:a16="http://schemas.microsoft.com/office/drawing/2014/main" id="{D7348EA7-B9F1-FF70-752A-02A8F7493D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06431" y="20690491"/>
              <a:ext cx="9868853" cy="457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5" name="Conector recto 994">
              <a:extLst>
                <a:ext uri="{FF2B5EF4-FFF2-40B4-BE49-F238E27FC236}">
                  <a16:creationId xmlns:a16="http://schemas.microsoft.com/office/drawing/2014/main" id="{36E2A812-32B7-58E8-9E89-6B714A042E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02972" y="20690490"/>
              <a:ext cx="8504" cy="1508850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6" name="Conector recto 995">
              <a:extLst>
                <a:ext uri="{FF2B5EF4-FFF2-40B4-BE49-F238E27FC236}">
                  <a16:creationId xmlns:a16="http://schemas.microsoft.com/office/drawing/2014/main" id="{681366ED-2799-6A78-6DFF-0DC8F95B6E28}"/>
                </a:ext>
              </a:extLst>
            </p:cNvPr>
            <p:cNvCxnSpPr>
              <a:cxnSpLocks/>
            </p:cNvCxnSpPr>
            <p:nvPr/>
          </p:nvCxnSpPr>
          <p:spPr>
            <a:xfrm>
              <a:off x="15293785" y="30297790"/>
              <a:ext cx="569710" cy="750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7" name="Conector recto 996">
              <a:extLst>
                <a:ext uri="{FF2B5EF4-FFF2-40B4-BE49-F238E27FC236}">
                  <a16:creationId xmlns:a16="http://schemas.microsoft.com/office/drawing/2014/main" id="{3A6D0682-83F6-4073-6B84-AC0ED665BA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31722" y="23063931"/>
              <a:ext cx="57967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8" name="Conector recto 997">
              <a:extLst>
                <a:ext uri="{FF2B5EF4-FFF2-40B4-BE49-F238E27FC236}">
                  <a16:creationId xmlns:a16="http://schemas.microsoft.com/office/drawing/2014/main" id="{7F16DAC2-0129-D2BF-016B-75A890BBBE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19076" y="21522854"/>
              <a:ext cx="5697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9" name="Conector recto 998">
              <a:extLst>
                <a:ext uri="{FF2B5EF4-FFF2-40B4-BE49-F238E27FC236}">
                  <a16:creationId xmlns:a16="http://schemas.microsoft.com/office/drawing/2014/main" id="{A17EF934-5965-0D9E-F8A4-2E69BC05335A}"/>
                </a:ext>
              </a:extLst>
            </p:cNvPr>
            <p:cNvCxnSpPr>
              <a:cxnSpLocks/>
            </p:cNvCxnSpPr>
            <p:nvPr/>
          </p:nvCxnSpPr>
          <p:spPr>
            <a:xfrm>
              <a:off x="15306430" y="25970854"/>
              <a:ext cx="56121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0" name="Conector recto 999">
              <a:extLst>
                <a:ext uri="{FF2B5EF4-FFF2-40B4-BE49-F238E27FC236}">
                  <a16:creationId xmlns:a16="http://schemas.microsoft.com/office/drawing/2014/main" id="{EEA6886F-7EF6-F9AA-7113-9D1848A10B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31723" y="24527983"/>
              <a:ext cx="56028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1" name="Conector recto 1000">
              <a:extLst>
                <a:ext uri="{FF2B5EF4-FFF2-40B4-BE49-F238E27FC236}">
                  <a16:creationId xmlns:a16="http://schemas.microsoft.com/office/drawing/2014/main" id="{CF3480F7-5C7C-F9BD-F41F-EB8706CE8669}"/>
                </a:ext>
              </a:extLst>
            </p:cNvPr>
            <p:cNvCxnSpPr>
              <a:cxnSpLocks/>
            </p:cNvCxnSpPr>
            <p:nvPr/>
          </p:nvCxnSpPr>
          <p:spPr>
            <a:xfrm>
              <a:off x="15306430" y="27365131"/>
              <a:ext cx="5697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2" name="Conector recto 1001">
              <a:extLst>
                <a:ext uri="{FF2B5EF4-FFF2-40B4-BE49-F238E27FC236}">
                  <a16:creationId xmlns:a16="http://schemas.microsoft.com/office/drawing/2014/main" id="{57AE7F9D-542B-D4F1-5B1D-3F89F3A6E952}"/>
                </a:ext>
              </a:extLst>
            </p:cNvPr>
            <p:cNvCxnSpPr>
              <a:cxnSpLocks/>
            </p:cNvCxnSpPr>
            <p:nvPr/>
          </p:nvCxnSpPr>
          <p:spPr>
            <a:xfrm>
              <a:off x="15306430" y="28909358"/>
              <a:ext cx="56028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030" name="Imagen 1029">
              <a:extLst>
                <a:ext uri="{FF2B5EF4-FFF2-40B4-BE49-F238E27FC236}">
                  <a16:creationId xmlns:a16="http://schemas.microsoft.com/office/drawing/2014/main" id="{2EC5EF93-418C-4A4C-4694-A4EEA5968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2014" y="30937687"/>
              <a:ext cx="4005990" cy="1478414"/>
            </a:xfrm>
            <a:prstGeom prst="rect">
              <a:avLst/>
            </a:prstGeom>
          </p:spPr>
        </p:pic>
        <p:pic>
          <p:nvPicPr>
            <p:cNvPr id="1031" name="Imagen 1030">
              <a:extLst>
                <a:ext uri="{FF2B5EF4-FFF2-40B4-BE49-F238E27FC236}">
                  <a16:creationId xmlns:a16="http://schemas.microsoft.com/office/drawing/2014/main" id="{904B9575-7467-9C52-7FD3-B754A9C35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6724" y="32296586"/>
              <a:ext cx="4092136" cy="1478414"/>
            </a:xfrm>
            <a:prstGeom prst="rect">
              <a:avLst/>
            </a:prstGeom>
          </p:spPr>
        </p:pic>
        <p:pic>
          <p:nvPicPr>
            <p:cNvPr id="1032" name="Imagen 1031">
              <a:extLst>
                <a:ext uri="{FF2B5EF4-FFF2-40B4-BE49-F238E27FC236}">
                  <a16:creationId xmlns:a16="http://schemas.microsoft.com/office/drawing/2014/main" id="{536EB647-D853-0A98-B829-280593680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2013" y="33668186"/>
              <a:ext cx="4019748" cy="1478414"/>
            </a:xfrm>
            <a:prstGeom prst="rect">
              <a:avLst/>
            </a:prstGeom>
          </p:spPr>
        </p:pic>
        <p:pic>
          <p:nvPicPr>
            <p:cNvPr id="1033" name="Imagen 1032">
              <a:extLst>
                <a:ext uri="{FF2B5EF4-FFF2-40B4-BE49-F238E27FC236}">
                  <a16:creationId xmlns:a16="http://schemas.microsoft.com/office/drawing/2014/main" id="{E3A48D30-6C4D-9205-200D-33D00DACF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2014" y="35039786"/>
              <a:ext cx="3966825" cy="1478414"/>
            </a:xfrm>
            <a:prstGeom prst="rect">
              <a:avLst/>
            </a:prstGeom>
          </p:spPr>
        </p:pic>
        <p:sp>
          <p:nvSpPr>
            <p:cNvPr id="1034" name="CuadroTexto 1033">
              <a:extLst>
                <a:ext uri="{FF2B5EF4-FFF2-40B4-BE49-F238E27FC236}">
                  <a16:creationId xmlns:a16="http://schemas.microsoft.com/office/drawing/2014/main" id="{D0C81C87-E846-F00C-BF2C-2CE40C76DDD8}"/>
                </a:ext>
              </a:extLst>
            </p:cNvPr>
            <p:cNvSpPr txBox="1"/>
            <p:nvPr/>
          </p:nvSpPr>
          <p:spPr>
            <a:xfrm>
              <a:off x="17161407" y="35299073"/>
              <a:ext cx="2542464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844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Licenciatura</a:t>
              </a:r>
              <a:r>
                <a:rPr lang="es-ES_tradnl" sz="844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en</a:t>
              </a:r>
              <a:endParaRPr lang="es-CO" sz="844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es-ES_tradnl" sz="844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Educación</a:t>
              </a:r>
              <a:endParaRPr lang="es-CO" sz="844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es-ES_tradnl" sz="844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Infantil</a:t>
              </a:r>
              <a:endParaRPr lang="es-CO" sz="844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35" name="CuadroTexto 1034">
              <a:extLst>
                <a:ext uri="{FF2B5EF4-FFF2-40B4-BE49-F238E27FC236}">
                  <a16:creationId xmlns:a16="http://schemas.microsoft.com/office/drawing/2014/main" id="{31502FB0-CF33-B202-8A03-620233862DD6}"/>
                </a:ext>
              </a:extLst>
            </p:cNvPr>
            <p:cNvSpPr txBox="1"/>
            <p:nvPr/>
          </p:nvSpPr>
          <p:spPr>
            <a:xfrm>
              <a:off x="17212256" y="34049862"/>
              <a:ext cx="2542464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844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Licenciatura en Educación Artística</a:t>
              </a:r>
              <a:endParaRPr lang="es-CO" sz="844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6" name="CuadroTexto 1035">
              <a:extLst>
                <a:ext uri="{FF2B5EF4-FFF2-40B4-BE49-F238E27FC236}">
                  <a16:creationId xmlns:a16="http://schemas.microsoft.com/office/drawing/2014/main" id="{6ED6AF9E-2068-2BC2-D5CE-B3410F8D9494}"/>
                </a:ext>
              </a:extLst>
            </p:cNvPr>
            <p:cNvSpPr txBox="1"/>
            <p:nvPr/>
          </p:nvSpPr>
          <p:spPr>
            <a:xfrm>
              <a:off x="17200996" y="32545434"/>
              <a:ext cx="2542464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844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Licenciatura en Lenguas </a:t>
              </a:r>
              <a:r>
                <a:rPr lang="es-MX" sz="844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Extranjeras con Énf. en Inglés</a:t>
              </a:r>
              <a:endParaRPr lang="es-CO" sz="844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7" name="CuadroTexto 1036">
              <a:extLst>
                <a:ext uri="{FF2B5EF4-FFF2-40B4-BE49-F238E27FC236}">
                  <a16:creationId xmlns:a16="http://schemas.microsoft.com/office/drawing/2014/main" id="{13D7FBA5-F1A8-C0F6-E7C2-5476B179D303}"/>
                </a:ext>
              </a:extLst>
            </p:cNvPr>
            <p:cNvSpPr txBox="1"/>
            <p:nvPr/>
          </p:nvSpPr>
          <p:spPr>
            <a:xfrm>
              <a:off x="17163116" y="31184485"/>
              <a:ext cx="2542464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Archivística y Gestión</a:t>
              </a:r>
              <a:r>
                <a:rPr lang="es-CO" sz="844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/>
              </a:r>
              <a:br>
                <a:rPr lang="es-CO" sz="844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es-CO" sz="844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 la Información Digital</a:t>
              </a:r>
              <a:endParaRPr lang="es-CO" sz="844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045" name="Imagen 1044">
              <a:extLst>
                <a:ext uri="{FF2B5EF4-FFF2-40B4-BE49-F238E27FC236}">
                  <a16:creationId xmlns:a16="http://schemas.microsoft.com/office/drawing/2014/main" id="{934E3424-E103-C482-D966-C999C9A12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77033" y="32621913"/>
              <a:ext cx="4082076" cy="1478414"/>
            </a:xfrm>
            <a:prstGeom prst="rect">
              <a:avLst/>
            </a:prstGeom>
          </p:spPr>
        </p:pic>
        <p:sp>
          <p:nvSpPr>
            <p:cNvPr id="1046" name="CuadroTexto 1045">
              <a:extLst>
                <a:ext uri="{FF2B5EF4-FFF2-40B4-BE49-F238E27FC236}">
                  <a16:creationId xmlns:a16="http://schemas.microsoft.com/office/drawing/2014/main" id="{ACF4F14C-443E-EEEA-5BEE-BFE43D854E38}"/>
                </a:ext>
              </a:extLst>
            </p:cNvPr>
            <p:cNvSpPr txBox="1"/>
            <p:nvPr/>
          </p:nvSpPr>
          <p:spPr>
            <a:xfrm>
              <a:off x="21988602" y="32922091"/>
              <a:ext cx="2680314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Maest. en Desarrollo Humano y Educación Socioafectiva</a:t>
              </a:r>
            </a:p>
          </p:txBody>
        </p:sp>
        <p:cxnSp>
          <p:nvCxnSpPr>
            <p:cNvPr id="1047" name="Conector recto 1046">
              <a:extLst>
                <a:ext uri="{FF2B5EF4-FFF2-40B4-BE49-F238E27FC236}">
                  <a16:creationId xmlns:a16="http://schemas.microsoft.com/office/drawing/2014/main" id="{07165C83-B62A-0CE9-85C1-9407BC3F84DC}"/>
                </a:ext>
              </a:extLst>
            </p:cNvPr>
            <p:cNvCxnSpPr>
              <a:cxnSpLocks/>
            </p:cNvCxnSpPr>
            <p:nvPr/>
          </p:nvCxnSpPr>
          <p:spPr>
            <a:xfrm>
              <a:off x="20379196" y="33374759"/>
              <a:ext cx="39899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060" name="Imagen 1059">
              <a:extLst>
                <a:ext uri="{FF2B5EF4-FFF2-40B4-BE49-F238E27FC236}">
                  <a16:creationId xmlns:a16="http://schemas.microsoft.com/office/drawing/2014/main" id="{288A83B3-4B19-E780-37DF-5617B51D2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8188" y="31714134"/>
              <a:ext cx="4040651" cy="1478414"/>
            </a:xfrm>
            <a:prstGeom prst="rect">
              <a:avLst/>
            </a:prstGeom>
          </p:spPr>
        </p:pic>
        <p:sp>
          <p:nvSpPr>
            <p:cNvPr id="1061" name="CuadroTexto 1060">
              <a:extLst>
                <a:ext uri="{FF2B5EF4-FFF2-40B4-BE49-F238E27FC236}">
                  <a16:creationId xmlns:a16="http://schemas.microsoft.com/office/drawing/2014/main" id="{56C04904-3D0C-DCF4-86E2-603879F05B1D}"/>
                </a:ext>
              </a:extLst>
            </p:cNvPr>
            <p:cNvSpPr txBox="1"/>
            <p:nvPr/>
          </p:nvSpPr>
          <p:spPr>
            <a:xfrm>
              <a:off x="27079514" y="32020186"/>
              <a:ext cx="2698193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Maest. en Linguistica. Aplicada a la Enseñanza del  Inglés</a:t>
              </a:r>
              <a:endParaRPr lang="es-CO" sz="844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062" name="Imagen 1061">
              <a:extLst>
                <a:ext uri="{FF2B5EF4-FFF2-40B4-BE49-F238E27FC236}">
                  <a16:creationId xmlns:a16="http://schemas.microsoft.com/office/drawing/2014/main" id="{B3E0CD4E-20E1-B551-3FAA-20D077D6A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51413" y="33125713"/>
              <a:ext cx="3916615" cy="1478414"/>
            </a:xfrm>
            <a:prstGeom prst="rect">
              <a:avLst/>
            </a:prstGeom>
          </p:spPr>
        </p:pic>
        <p:sp>
          <p:nvSpPr>
            <p:cNvPr id="1063" name="CuadroTexto 1062">
              <a:extLst>
                <a:ext uri="{FF2B5EF4-FFF2-40B4-BE49-F238E27FC236}">
                  <a16:creationId xmlns:a16="http://schemas.microsoft.com/office/drawing/2014/main" id="{81057AD9-8899-1576-3C33-82579615C4CE}"/>
                </a:ext>
              </a:extLst>
            </p:cNvPr>
            <p:cNvSpPr txBox="1"/>
            <p:nvPr/>
          </p:nvSpPr>
          <p:spPr>
            <a:xfrm>
              <a:off x="27145632" y="33429836"/>
              <a:ext cx="2435374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Doctorado Interinstitucional en Educación</a:t>
              </a:r>
              <a:endParaRPr lang="es-CO" sz="844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064" name="Imagen 1063">
              <a:extLst>
                <a:ext uri="{FF2B5EF4-FFF2-40B4-BE49-F238E27FC236}">
                  <a16:creationId xmlns:a16="http://schemas.microsoft.com/office/drawing/2014/main" id="{47B65B84-7103-733D-0954-B2612B7CC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8768" y="34497313"/>
              <a:ext cx="3954714" cy="1478414"/>
            </a:xfrm>
            <a:prstGeom prst="rect">
              <a:avLst/>
            </a:prstGeom>
          </p:spPr>
        </p:pic>
        <p:sp>
          <p:nvSpPr>
            <p:cNvPr id="1065" name="CuadroTexto 1064">
              <a:extLst>
                <a:ext uri="{FF2B5EF4-FFF2-40B4-BE49-F238E27FC236}">
                  <a16:creationId xmlns:a16="http://schemas.microsoft.com/office/drawing/2014/main" id="{69510C2C-0E0D-BEBA-8F12-695ABAB0A7C9}"/>
                </a:ext>
              </a:extLst>
            </p:cNvPr>
            <p:cNvSpPr txBox="1"/>
            <p:nvPr/>
          </p:nvSpPr>
          <p:spPr>
            <a:xfrm>
              <a:off x="27379640" y="34921361"/>
              <a:ext cx="2089606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Doctorado</a:t>
              </a:r>
              <a:r>
                <a:rPr lang="en-US" sz="844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en Estudios Sociales</a:t>
              </a:r>
              <a:endParaRPr lang="es-CO" sz="844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1066" name="Conector recto 1065">
              <a:extLst>
                <a:ext uri="{FF2B5EF4-FFF2-40B4-BE49-F238E27FC236}">
                  <a16:creationId xmlns:a16="http://schemas.microsoft.com/office/drawing/2014/main" id="{8D724ADD-B3B6-9460-4039-9BC871D8767B}"/>
                </a:ext>
              </a:extLst>
            </p:cNvPr>
            <p:cNvCxnSpPr>
              <a:cxnSpLocks/>
            </p:cNvCxnSpPr>
            <p:nvPr/>
          </p:nvCxnSpPr>
          <p:spPr>
            <a:xfrm>
              <a:off x="22766301" y="16668344"/>
              <a:ext cx="0" cy="105428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069" name="Imagen 1068">
              <a:extLst>
                <a:ext uri="{FF2B5EF4-FFF2-40B4-BE49-F238E27FC236}">
                  <a16:creationId xmlns:a16="http://schemas.microsoft.com/office/drawing/2014/main" id="{F8C8AFF5-C33C-B6C7-1FE8-1643B5F71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1511" y="17553770"/>
              <a:ext cx="4196779" cy="1478414"/>
            </a:xfrm>
            <a:prstGeom prst="rect">
              <a:avLst/>
            </a:prstGeom>
          </p:spPr>
        </p:pic>
        <p:pic>
          <p:nvPicPr>
            <p:cNvPr id="1070" name="Imagen 1069">
              <a:extLst>
                <a:ext uri="{FF2B5EF4-FFF2-40B4-BE49-F238E27FC236}">
                  <a16:creationId xmlns:a16="http://schemas.microsoft.com/office/drawing/2014/main" id="{6948CF47-2786-39CA-36AD-44782CD67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0458" y="19082406"/>
              <a:ext cx="4196779" cy="1478414"/>
            </a:xfrm>
            <a:prstGeom prst="rect">
              <a:avLst/>
            </a:prstGeom>
          </p:spPr>
        </p:pic>
        <p:sp>
          <p:nvSpPr>
            <p:cNvPr id="1071" name="CuadroTexto 1070">
              <a:extLst>
                <a:ext uri="{FF2B5EF4-FFF2-40B4-BE49-F238E27FC236}">
                  <a16:creationId xmlns:a16="http://schemas.microsoft.com/office/drawing/2014/main" id="{3B6011D7-CCD1-699B-B60E-0D6C2DA3D91F}"/>
                </a:ext>
              </a:extLst>
            </p:cNvPr>
            <p:cNvSpPr txBox="1"/>
            <p:nvPr/>
          </p:nvSpPr>
          <p:spPr>
            <a:xfrm>
              <a:off x="31855794" y="17856419"/>
              <a:ext cx="2384931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Facultad de Ciencias Matemáticas y Naturales</a:t>
              </a:r>
            </a:p>
          </p:txBody>
        </p:sp>
        <p:sp>
          <p:nvSpPr>
            <p:cNvPr id="1072" name="CuadroTexto 1071">
              <a:extLst>
                <a:ext uri="{FF2B5EF4-FFF2-40B4-BE49-F238E27FC236}">
                  <a16:creationId xmlns:a16="http://schemas.microsoft.com/office/drawing/2014/main" id="{6404D92D-EE11-88C4-A5FC-2FB565F59F62}"/>
                </a:ext>
              </a:extLst>
            </p:cNvPr>
            <p:cNvSpPr txBox="1"/>
            <p:nvPr/>
          </p:nvSpPr>
          <p:spPr>
            <a:xfrm>
              <a:off x="36182188" y="18073306"/>
              <a:ext cx="2698089" cy="452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Consejo de Facultad</a:t>
              </a:r>
            </a:p>
          </p:txBody>
        </p:sp>
        <p:sp>
          <p:nvSpPr>
            <p:cNvPr id="1073" name="CuadroTexto 1072">
              <a:extLst>
                <a:ext uri="{FF2B5EF4-FFF2-40B4-BE49-F238E27FC236}">
                  <a16:creationId xmlns:a16="http://schemas.microsoft.com/office/drawing/2014/main" id="{ED170CA9-AB7F-E9D1-62E0-C543808AB3F6}"/>
                </a:ext>
              </a:extLst>
            </p:cNvPr>
            <p:cNvSpPr txBox="1"/>
            <p:nvPr/>
          </p:nvSpPr>
          <p:spPr>
            <a:xfrm>
              <a:off x="36389006" y="19432322"/>
              <a:ext cx="2089606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Secretaría Académica</a:t>
              </a:r>
            </a:p>
          </p:txBody>
        </p:sp>
        <p:cxnSp>
          <p:nvCxnSpPr>
            <p:cNvPr id="1074" name="Conector recto 1073">
              <a:extLst>
                <a:ext uri="{FF2B5EF4-FFF2-40B4-BE49-F238E27FC236}">
                  <a16:creationId xmlns:a16="http://schemas.microsoft.com/office/drawing/2014/main" id="{5EF04B0A-6CE0-3A5A-AA92-7AFA2B5920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19900" y="19821613"/>
              <a:ext cx="241907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5" name="Conector recto 1074">
              <a:extLst>
                <a:ext uri="{FF2B5EF4-FFF2-40B4-BE49-F238E27FC236}">
                  <a16:creationId xmlns:a16="http://schemas.microsoft.com/office/drawing/2014/main" id="{2FBD2189-1A73-51EA-1CE4-415A85F5BC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93000" y="18292976"/>
              <a:ext cx="450410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79" name="Conector recto 1078">
              <a:extLst>
                <a:ext uri="{FF2B5EF4-FFF2-40B4-BE49-F238E27FC236}">
                  <a16:creationId xmlns:a16="http://schemas.microsoft.com/office/drawing/2014/main" id="{AF8B7F19-3BAC-A166-AD22-50F4970006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19901" y="18909434"/>
              <a:ext cx="0" cy="708794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083" name="Imagen 1082">
              <a:extLst>
                <a:ext uri="{FF2B5EF4-FFF2-40B4-BE49-F238E27FC236}">
                  <a16:creationId xmlns:a16="http://schemas.microsoft.com/office/drawing/2014/main" id="{A9AE217D-8113-A29E-EC3F-B7B755C61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9733" y="21130281"/>
              <a:ext cx="4196779" cy="1478414"/>
            </a:xfrm>
            <a:prstGeom prst="rect">
              <a:avLst/>
            </a:prstGeom>
          </p:spPr>
        </p:pic>
        <p:sp>
          <p:nvSpPr>
            <p:cNvPr id="1084" name="CuadroTexto 1083">
              <a:extLst>
                <a:ext uri="{FF2B5EF4-FFF2-40B4-BE49-F238E27FC236}">
                  <a16:creationId xmlns:a16="http://schemas.microsoft.com/office/drawing/2014/main" id="{3A5985D8-FB0C-04B3-F142-4BEE10FB82F5}"/>
                </a:ext>
              </a:extLst>
            </p:cNvPr>
            <p:cNvSpPr txBox="1"/>
            <p:nvPr/>
          </p:nvSpPr>
          <p:spPr>
            <a:xfrm>
              <a:off x="34485678" y="21631362"/>
              <a:ext cx="2089606" cy="452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Física</a:t>
              </a:r>
            </a:p>
          </p:txBody>
        </p:sp>
        <p:pic>
          <p:nvPicPr>
            <p:cNvPr id="1085" name="Imagen 1084">
              <a:extLst>
                <a:ext uri="{FF2B5EF4-FFF2-40B4-BE49-F238E27FC236}">
                  <a16:creationId xmlns:a16="http://schemas.microsoft.com/office/drawing/2014/main" id="{273FC3BD-F452-98F6-53D9-3F497C405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7088" y="22511406"/>
              <a:ext cx="4196779" cy="1478414"/>
            </a:xfrm>
            <a:prstGeom prst="rect">
              <a:avLst/>
            </a:prstGeom>
          </p:spPr>
        </p:pic>
        <p:sp>
          <p:nvSpPr>
            <p:cNvPr id="1086" name="CuadroTexto 1085">
              <a:extLst>
                <a:ext uri="{FF2B5EF4-FFF2-40B4-BE49-F238E27FC236}">
                  <a16:creationId xmlns:a16="http://schemas.microsoft.com/office/drawing/2014/main" id="{C5710813-AE85-CD31-91EB-CE2C44398ECD}"/>
                </a:ext>
              </a:extLst>
            </p:cNvPr>
            <p:cNvSpPr txBox="1"/>
            <p:nvPr/>
          </p:nvSpPr>
          <p:spPr>
            <a:xfrm>
              <a:off x="34461507" y="23039763"/>
              <a:ext cx="2089606" cy="452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Química</a:t>
              </a:r>
            </a:p>
          </p:txBody>
        </p:sp>
        <p:pic>
          <p:nvPicPr>
            <p:cNvPr id="1087" name="Imagen 1086">
              <a:extLst>
                <a:ext uri="{FF2B5EF4-FFF2-40B4-BE49-F238E27FC236}">
                  <a16:creationId xmlns:a16="http://schemas.microsoft.com/office/drawing/2014/main" id="{655B307B-A707-39D9-1154-897321550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9733" y="23883006"/>
              <a:ext cx="4196779" cy="1478414"/>
            </a:xfrm>
            <a:prstGeom prst="rect">
              <a:avLst/>
            </a:prstGeom>
          </p:spPr>
        </p:pic>
        <p:sp>
          <p:nvSpPr>
            <p:cNvPr id="1088" name="CuadroTexto 1087">
              <a:extLst>
                <a:ext uri="{FF2B5EF4-FFF2-40B4-BE49-F238E27FC236}">
                  <a16:creationId xmlns:a16="http://schemas.microsoft.com/office/drawing/2014/main" id="{C3F94D4F-3640-557E-E8B7-BB1CE5967830}"/>
                </a:ext>
              </a:extLst>
            </p:cNvPr>
            <p:cNvSpPr txBox="1"/>
            <p:nvPr/>
          </p:nvSpPr>
          <p:spPr>
            <a:xfrm>
              <a:off x="34423572" y="24370518"/>
              <a:ext cx="2089606" cy="452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Matemáticas</a:t>
              </a:r>
            </a:p>
          </p:txBody>
        </p:sp>
        <p:pic>
          <p:nvPicPr>
            <p:cNvPr id="1089" name="Imagen 1088">
              <a:extLst>
                <a:ext uri="{FF2B5EF4-FFF2-40B4-BE49-F238E27FC236}">
                  <a16:creationId xmlns:a16="http://schemas.microsoft.com/office/drawing/2014/main" id="{DA0AB96D-21EE-C270-3163-C5C308128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7088" y="25254606"/>
              <a:ext cx="4196779" cy="1478414"/>
            </a:xfrm>
            <a:prstGeom prst="rect">
              <a:avLst/>
            </a:prstGeom>
          </p:spPr>
        </p:pic>
        <p:sp>
          <p:nvSpPr>
            <p:cNvPr id="1090" name="CuadroTexto 1089">
              <a:extLst>
                <a:ext uri="{FF2B5EF4-FFF2-40B4-BE49-F238E27FC236}">
                  <a16:creationId xmlns:a16="http://schemas.microsoft.com/office/drawing/2014/main" id="{E351D10D-207A-6563-23AF-E0C3CB82DCA8}"/>
                </a:ext>
              </a:extLst>
            </p:cNvPr>
            <p:cNvSpPr txBox="1"/>
            <p:nvPr/>
          </p:nvSpPr>
          <p:spPr>
            <a:xfrm>
              <a:off x="34372152" y="25769363"/>
              <a:ext cx="2089606" cy="452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Biología</a:t>
              </a:r>
            </a:p>
          </p:txBody>
        </p:sp>
        <p:cxnSp>
          <p:nvCxnSpPr>
            <p:cNvPr id="1091" name="Conector recto 1090">
              <a:extLst>
                <a:ext uri="{FF2B5EF4-FFF2-40B4-BE49-F238E27FC236}">
                  <a16:creationId xmlns:a16="http://schemas.microsoft.com/office/drawing/2014/main" id="{F6740588-E48E-741C-59CB-752E6D1FC3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36006" y="21869488"/>
              <a:ext cx="42488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3" name="Conector recto 1092">
              <a:extLst>
                <a:ext uri="{FF2B5EF4-FFF2-40B4-BE49-F238E27FC236}">
                  <a16:creationId xmlns:a16="http://schemas.microsoft.com/office/drawing/2014/main" id="{321FA42E-BAB2-5A3C-3FB2-EB3B3F9D41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19900" y="23250613"/>
              <a:ext cx="42834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4" name="Conector recto 1093">
              <a:extLst>
                <a:ext uri="{FF2B5EF4-FFF2-40B4-BE49-F238E27FC236}">
                  <a16:creationId xmlns:a16="http://schemas.microsoft.com/office/drawing/2014/main" id="{7C0A3D2F-FC41-C0C9-0618-428BA9D031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19900" y="25993813"/>
              <a:ext cx="428349" cy="356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9" name="Conector recto 1098">
              <a:extLst>
                <a:ext uri="{FF2B5EF4-FFF2-40B4-BE49-F238E27FC236}">
                  <a16:creationId xmlns:a16="http://schemas.microsoft.com/office/drawing/2014/main" id="{97AFFFBC-1D23-644D-EAA6-581321ECAD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32545" y="24622213"/>
              <a:ext cx="42834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12" name="Conector recto 1111">
              <a:extLst>
                <a:ext uri="{FF2B5EF4-FFF2-40B4-BE49-F238E27FC236}">
                  <a16:creationId xmlns:a16="http://schemas.microsoft.com/office/drawing/2014/main" id="{685F9D1F-3A76-4B74-CF79-C8FB3DD29A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19900" y="16695622"/>
              <a:ext cx="1" cy="102700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117" name="Imagen 1116">
              <a:extLst>
                <a:ext uri="{FF2B5EF4-FFF2-40B4-BE49-F238E27FC236}">
                  <a16:creationId xmlns:a16="http://schemas.microsoft.com/office/drawing/2014/main" id="{72531835-BB84-3FE0-0151-2B4F39D3C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9425" y="28317111"/>
              <a:ext cx="4196779" cy="1478414"/>
            </a:xfrm>
            <a:prstGeom prst="rect">
              <a:avLst/>
            </a:prstGeom>
          </p:spPr>
        </p:pic>
        <p:pic>
          <p:nvPicPr>
            <p:cNvPr id="1118" name="Imagen 1117">
              <a:extLst>
                <a:ext uri="{FF2B5EF4-FFF2-40B4-BE49-F238E27FC236}">
                  <a16:creationId xmlns:a16="http://schemas.microsoft.com/office/drawing/2014/main" id="{E94F3C14-C92C-B607-24C9-925D6B426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58849" y="26961574"/>
              <a:ext cx="4196779" cy="1478414"/>
            </a:xfrm>
            <a:prstGeom prst="rect">
              <a:avLst/>
            </a:prstGeom>
          </p:spPr>
        </p:pic>
        <p:pic>
          <p:nvPicPr>
            <p:cNvPr id="1119" name="Imagen 1118">
              <a:extLst>
                <a:ext uri="{FF2B5EF4-FFF2-40B4-BE49-F238E27FC236}">
                  <a16:creationId xmlns:a16="http://schemas.microsoft.com/office/drawing/2014/main" id="{65CFA91F-69C2-1C13-38B0-01E171120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2994" y="25597204"/>
              <a:ext cx="4196779" cy="1478414"/>
            </a:xfrm>
            <a:prstGeom prst="rect">
              <a:avLst/>
            </a:prstGeom>
          </p:spPr>
        </p:pic>
        <p:pic>
          <p:nvPicPr>
            <p:cNvPr id="1120" name="Imagen 1119">
              <a:extLst>
                <a:ext uri="{FF2B5EF4-FFF2-40B4-BE49-F238E27FC236}">
                  <a16:creationId xmlns:a16="http://schemas.microsoft.com/office/drawing/2014/main" id="{000A9D8E-B949-9A9E-E24B-1C7C8E845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2070" y="24255052"/>
              <a:ext cx="4196779" cy="1478414"/>
            </a:xfrm>
            <a:prstGeom prst="rect">
              <a:avLst/>
            </a:prstGeom>
          </p:spPr>
        </p:pic>
        <p:pic>
          <p:nvPicPr>
            <p:cNvPr id="1121" name="Imagen 1120">
              <a:extLst>
                <a:ext uri="{FF2B5EF4-FFF2-40B4-BE49-F238E27FC236}">
                  <a16:creationId xmlns:a16="http://schemas.microsoft.com/office/drawing/2014/main" id="{C766981E-FC7F-116C-0F59-4844A2BD3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1459" y="22878086"/>
              <a:ext cx="4196779" cy="1478414"/>
            </a:xfrm>
            <a:prstGeom prst="rect">
              <a:avLst/>
            </a:prstGeom>
          </p:spPr>
        </p:pic>
        <p:pic>
          <p:nvPicPr>
            <p:cNvPr id="1122" name="Imagen 1121">
              <a:extLst>
                <a:ext uri="{FF2B5EF4-FFF2-40B4-BE49-F238E27FC236}">
                  <a16:creationId xmlns:a16="http://schemas.microsoft.com/office/drawing/2014/main" id="{AB3DA667-FD48-E4BD-2AFC-47C45E90F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96785" y="21482989"/>
              <a:ext cx="4196779" cy="1478414"/>
            </a:xfrm>
            <a:prstGeom prst="rect">
              <a:avLst/>
            </a:prstGeom>
          </p:spPr>
        </p:pic>
        <p:pic>
          <p:nvPicPr>
            <p:cNvPr id="1123" name="Imagen 1122">
              <a:extLst>
                <a:ext uri="{FF2B5EF4-FFF2-40B4-BE49-F238E27FC236}">
                  <a16:creationId xmlns:a16="http://schemas.microsoft.com/office/drawing/2014/main" id="{90B217BE-CAE0-5B36-DB9B-3CE07FE71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45970" y="17722625"/>
              <a:ext cx="4196779" cy="1478414"/>
            </a:xfrm>
            <a:prstGeom prst="rect">
              <a:avLst/>
            </a:prstGeom>
          </p:spPr>
        </p:pic>
        <p:pic>
          <p:nvPicPr>
            <p:cNvPr id="1131" name="Imagen 1130">
              <a:extLst>
                <a:ext uri="{FF2B5EF4-FFF2-40B4-BE49-F238E27FC236}">
                  <a16:creationId xmlns:a16="http://schemas.microsoft.com/office/drawing/2014/main" id="{12A73DCA-3851-9D60-77FD-B3672EFA9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88062" y="19183067"/>
              <a:ext cx="4196779" cy="1478414"/>
            </a:xfrm>
            <a:prstGeom prst="rect">
              <a:avLst/>
            </a:prstGeom>
          </p:spPr>
        </p:pic>
        <p:pic>
          <p:nvPicPr>
            <p:cNvPr id="1132" name="Imagen 1131">
              <a:extLst>
                <a:ext uri="{FF2B5EF4-FFF2-40B4-BE49-F238E27FC236}">
                  <a16:creationId xmlns:a16="http://schemas.microsoft.com/office/drawing/2014/main" id="{BB271D94-9121-06CD-FEDD-C6E63B17C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85987" y="17711799"/>
              <a:ext cx="4196779" cy="1478414"/>
            </a:xfrm>
            <a:prstGeom prst="rect">
              <a:avLst/>
            </a:prstGeom>
          </p:spPr>
        </p:pic>
        <p:pic>
          <p:nvPicPr>
            <p:cNvPr id="1133" name="Imagen 1132">
              <a:extLst>
                <a:ext uri="{FF2B5EF4-FFF2-40B4-BE49-F238E27FC236}">
                  <a16:creationId xmlns:a16="http://schemas.microsoft.com/office/drawing/2014/main" id="{0203D2C1-5E6D-2096-E620-32372FFCF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4452" y="20953389"/>
              <a:ext cx="4073327" cy="1478414"/>
            </a:xfrm>
            <a:prstGeom prst="rect">
              <a:avLst/>
            </a:prstGeom>
          </p:spPr>
        </p:pic>
        <p:pic>
          <p:nvPicPr>
            <p:cNvPr id="1134" name="Imagen 1133">
              <a:extLst>
                <a:ext uri="{FF2B5EF4-FFF2-40B4-BE49-F238E27FC236}">
                  <a16:creationId xmlns:a16="http://schemas.microsoft.com/office/drawing/2014/main" id="{F2C5E158-9B59-0085-97CC-C477DC8A5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1807" y="22257691"/>
              <a:ext cx="4113484" cy="1478414"/>
            </a:xfrm>
            <a:prstGeom prst="rect">
              <a:avLst/>
            </a:prstGeom>
          </p:spPr>
        </p:pic>
        <p:pic>
          <p:nvPicPr>
            <p:cNvPr id="1135" name="Imagen 1134">
              <a:extLst>
                <a:ext uri="{FF2B5EF4-FFF2-40B4-BE49-F238E27FC236}">
                  <a16:creationId xmlns:a16="http://schemas.microsoft.com/office/drawing/2014/main" id="{EABC7001-3EB4-DAE7-34A1-4F7FF6F7F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9836" y="23553588"/>
              <a:ext cx="4073329" cy="1478414"/>
            </a:xfrm>
            <a:prstGeom prst="rect">
              <a:avLst/>
            </a:prstGeom>
          </p:spPr>
        </p:pic>
        <p:pic>
          <p:nvPicPr>
            <p:cNvPr id="1136" name="Imagen 1135">
              <a:extLst>
                <a:ext uri="{FF2B5EF4-FFF2-40B4-BE49-F238E27FC236}">
                  <a16:creationId xmlns:a16="http://schemas.microsoft.com/office/drawing/2014/main" id="{8220FEE3-35CA-0210-31F4-0EF200E35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53835" y="24878037"/>
              <a:ext cx="4111633" cy="1478414"/>
            </a:xfrm>
            <a:prstGeom prst="rect">
              <a:avLst/>
            </a:prstGeom>
          </p:spPr>
        </p:pic>
        <p:pic>
          <p:nvPicPr>
            <p:cNvPr id="1137" name="Imagen 1136">
              <a:extLst>
                <a:ext uri="{FF2B5EF4-FFF2-40B4-BE49-F238E27FC236}">
                  <a16:creationId xmlns:a16="http://schemas.microsoft.com/office/drawing/2014/main" id="{9A7D7C26-4841-BFBC-C95A-B6CEA74D7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42118" y="26187389"/>
              <a:ext cx="4060125" cy="1478414"/>
            </a:xfrm>
            <a:prstGeom prst="rect">
              <a:avLst/>
            </a:prstGeom>
          </p:spPr>
        </p:pic>
        <p:pic>
          <p:nvPicPr>
            <p:cNvPr id="1138" name="Imagen 1137">
              <a:extLst>
                <a:ext uri="{FF2B5EF4-FFF2-40B4-BE49-F238E27FC236}">
                  <a16:creationId xmlns:a16="http://schemas.microsoft.com/office/drawing/2014/main" id="{DCDD13F4-A0AC-AD75-A470-332801697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04184" y="27500240"/>
              <a:ext cx="4153460" cy="1478414"/>
            </a:xfrm>
            <a:prstGeom prst="rect">
              <a:avLst/>
            </a:prstGeom>
          </p:spPr>
        </p:pic>
        <p:pic>
          <p:nvPicPr>
            <p:cNvPr id="1139" name="Imagen 1138">
              <a:extLst>
                <a:ext uri="{FF2B5EF4-FFF2-40B4-BE49-F238E27FC236}">
                  <a16:creationId xmlns:a16="http://schemas.microsoft.com/office/drawing/2014/main" id="{EF67621D-F580-7D64-A807-C59BD94DA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62027" y="28811633"/>
              <a:ext cx="4066079" cy="1478414"/>
            </a:xfrm>
            <a:prstGeom prst="rect">
              <a:avLst/>
            </a:prstGeom>
          </p:spPr>
        </p:pic>
        <p:pic>
          <p:nvPicPr>
            <p:cNvPr id="1140" name="Imagen 1139">
              <a:extLst>
                <a:ext uri="{FF2B5EF4-FFF2-40B4-BE49-F238E27FC236}">
                  <a16:creationId xmlns:a16="http://schemas.microsoft.com/office/drawing/2014/main" id="{7AD8E910-E626-C696-2FF1-056F903D1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8893" y="30094704"/>
              <a:ext cx="4196779" cy="1478414"/>
            </a:xfrm>
            <a:prstGeom prst="rect">
              <a:avLst/>
            </a:prstGeom>
          </p:spPr>
        </p:pic>
        <p:pic>
          <p:nvPicPr>
            <p:cNvPr id="1142" name="Imagen 1141">
              <a:extLst>
                <a:ext uri="{FF2B5EF4-FFF2-40B4-BE49-F238E27FC236}">
                  <a16:creationId xmlns:a16="http://schemas.microsoft.com/office/drawing/2014/main" id="{4683B731-A4A2-3D74-6DF4-BA877E53C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494" y="29698534"/>
              <a:ext cx="4196779" cy="1478414"/>
            </a:xfrm>
            <a:prstGeom prst="rect">
              <a:avLst/>
            </a:prstGeom>
          </p:spPr>
        </p:pic>
        <p:sp>
          <p:nvSpPr>
            <p:cNvPr id="1143" name="CuadroTexto 1142">
              <a:extLst>
                <a:ext uri="{FF2B5EF4-FFF2-40B4-BE49-F238E27FC236}">
                  <a16:creationId xmlns:a16="http://schemas.microsoft.com/office/drawing/2014/main" id="{E4B1090A-B68A-5EB1-EA7A-B08E7C58D8F8}"/>
                </a:ext>
              </a:extLst>
            </p:cNvPr>
            <p:cNvSpPr txBox="1"/>
            <p:nvPr/>
          </p:nvSpPr>
          <p:spPr>
            <a:xfrm>
              <a:off x="40822075" y="21912294"/>
              <a:ext cx="2089606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Ingeniería Topográfica</a:t>
              </a:r>
            </a:p>
          </p:txBody>
        </p:sp>
        <p:sp>
          <p:nvSpPr>
            <p:cNvPr id="1144" name="CuadroTexto 1143">
              <a:extLst>
                <a:ext uri="{FF2B5EF4-FFF2-40B4-BE49-F238E27FC236}">
                  <a16:creationId xmlns:a16="http://schemas.microsoft.com/office/drawing/2014/main" id="{8105435B-B5A2-9C58-F629-05D8431D2D68}"/>
                </a:ext>
              </a:extLst>
            </p:cNvPr>
            <p:cNvSpPr txBox="1"/>
            <p:nvPr/>
          </p:nvSpPr>
          <p:spPr>
            <a:xfrm>
              <a:off x="40867428" y="23442061"/>
              <a:ext cx="2089606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Ingeniería Forestal</a:t>
              </a:r>
            </a:p>
          </p:txBody>
        </p:sp>
        <p:sp>
          <p:nvSpPr>
            <p:cNvPr id="1146" name="CuadroTexto 1145">
              <a:extLst>
                <a:ext uri="{FF2B5EF4-FFF2-40B4-BE49-F238E27FC236}">
                  <a16:creationId xmlns:a16="http://schemas.microsoft.com/office/drawing/2014/main" id="{C29717E3-A57D-829A-FF7F-7DB7B299BA21}"/>
                </a:ext>
              </a:extLst>
            </p:cNvPr>
            <p:cNvSpPr txBox="1"/>
            <p:nvPr/>
          </p:nvSpPr>
          <p:spPr>
            <a:xfrm>
              <a:off x="40832023" y="24420426"/>
              <a:ext cx="2089606" cy="151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Tecnología en Gestión Ambiental y Servicios Públicos</a:t>
              </a:r>
            </a:p>
          </p:txBody>
        </p:sp>
        <p:sp>
          <p:nvSpPr>
            <p:cNvPr id="1148" name="CuadroTexto 1147">
              <a:extLst>
                <a:ext uri="{FF2B5EF4-FFF2-40B4-BE49-F238E27FC236}">
                  <a16:creationId xmlns:a16="http://schemas.microsoft.com/office/drawing/2014/main" id="{660FB91E-F314-B28E-10E7-F1E8093655A2}"/>
                </a:ext>
              </a:extLst>
            </p:cNvPr>
            <p:cNvSpPr txBox="1"/>
            <p:nvPr/>
          </p:nvSpPr>
          <p:spPr>
            <a:xfrm>
              <a:off x="40796462" y="25866764"/>
              <a:ext cx="2334723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Tecnología en Saneamiento Ambiental</a:t>
              </a:r>
            </a:p>
          </p:txBody>
        </p:sp>
        <p:sp>
          <p:nvSpPr>
            <p:cNvPr id="1149" name="CuadroTexto 1148">
              <a:extLst>
                <a:ext uri="{FF2B5EF4-FFF2-40B4-BE49-F238E27FC236}">
                  <a16:creationId xmlns:a16="http://schemas.microsoft.com/office/drawing/2014/main" id="{5809BC19-9542-E9A1-486A-8C5C972ABEFD}"/>
                </a:ext>
              </a:extLst>
            </p:cNvPr>
            <p:cNvSpPr txBox="1"/>
            <p:nvPr/>
          </p:nvSpPr>
          <p:spPr>
            <a:xfrm>
              <a:off x="40876866" y="27241584"/>
              <a:ext cx="2089606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Tecnología en Levantamientos Topográficos</a:t>
              </a:r>
            </a:p>
          </p:txBody>
        </p:sp>
        <p:sp>
          <p:nvSpPr>
            <p:cNvPr id="1150" name="CuadroTexto 1149">
              <a:extLst>
                <a:ext uri="{FF2B5EF4-FFF2-40B4-BE49-F238E27FC236}">
                  <a16:creationId xmlns:a16="http://schemas.microsoft.com/office/drawing/2014/main" id="{4280C3B1-1B17-38CE-6DBE-75D11ECB0509}"/>
                </a:ext>
              </a:extLst>
            </p:cNvPr>
            <p:cNvSpPr txBox="1"/>
            <p:nvPr/>
          </p:nvSpPr>
          <p:spPr>
            <a:xfrm>
              <a:off x="40912072" y="28754012"/>
              <a:ext cx="2089606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Administración Deportiva</a:t>
              </a:r>
            </a:p>
          </p:txBody>
        </p:sp>
        <p:sp>
          <p:nvSpPr>
            <p:cNvPr id="1151" name="CuadroTexto 1150">
              <a:extLst>
                <a:ext uri="{FF2B5EF4-FFF2-40B4-BE49-F238E27FC236}">
                  <a16:creationId xmlns:a16="http://schemas.microsoft.com/office/drawing/2014/main" id="{C35595E9-E14F-3661-CC3A-661867E5DD1E}"/>
                </a:ext>
              </a:extLst>
            </p:cNvPr>
            <p:cNvSpPr txBox="1"/>
            <p:nvPr/>
          </p:nvSpPr>
          <p:spPr>
            <a:xfrm>
              <a:off x="40659976" y="30083599"/>
              <a:ext cx="2542464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Administración Ambiental</a:t>
              </a:r>
            </a:p>
          </p:txBody>
        </p:sp>
        <p:sp>
          <p:nvSpPr>
            <p:cNvPr id="1152" name="CuadroTexto 1151">
              <a:extLst>
                <a:ext uri="{FF2B5EF4-FFF2-40B4-BE49-F238E27FC236}">
                  <a16:creationId xmlns:a16="http://schemas.microsoft.com/office/drawing/2014/main" id="{B6AE37DE-68C9-6AF3-F521-2533D0A8A76C}"/>
                </a:ext>
              </a:extLst>
            </p:cNvPr>
            <p:cNvSpPr txBox="1"/>
            <p:nvPr/>
          </p:nvSpPr>
          <p:spPr>
            <a:xfrm>
              <a:off x="45789422" y="21529415"/>
              <a:ext cx="2377885" cy="452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Ingeniería Ambiental</a:t>
              </a:r>
            </a:p>
          </p:txBody>
        </p:sp>
        <p:sp>
          <p:nvSpPr>
            <p:cNvPr id="1154" name="CuadroTexto 1153">
              <a:extLst>
                <a:ext uri="{FF2B5EF4-FFF2-40B4-BE49-F238E27FC236}">
                  <a16:creationId xmlns:a16="http://schemas.microsoft.com/office/drawing/2014/main" id="{651ED1C4-FFFC-006F-31B4-FF0EE1604EBA}"/>
                </a:ext>
              </a:extLst>
            </p:cNvPr>
            <p:cNvSpPr txBox="1"/>
            <p:nvPr/>
          </p:nvSpPr>
          <p:spPr>
            <a:xfrm>
              <a:off x="45822850" y="22814237"/>
              <a:ext cx="2293469" cy="452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Ingeniería  Sanitaria</a:t>
              </a:r>
            </a:p>
          </p:txBody>
        </p:sp>
        <p:sp>
          <p:nvSpPr>
            <p:cNvPr id="1155" name="CuadroTexto 1154">
              <a:extLst>
                <a:ext uri="{FF2B5EF4-FFF2-40B4-BE49-F238E27FC236}">
                  <a16:creationId xmlns:a16="http://schemas.microsoft.com/office/drawing/2014/main" id="{36738EA9-408A-1DA4-0225-6913333DE1CF}"/>
                </a:ext>
              </a:extLst>
            </p:cNvPr>
            <p:cNvSpPr txBox="1"/>
            <p:nvPr/>
          </p:nvSpPr>
          <p:spPr>
            <a:xfrm>
              <a:off x="45671984" y="24005727"/>
              <a:ext cx="2414769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Recursos Naturales</a:t>
              </a:r>
            </a:p>
          </p:txBody>
        </p:sp>
        <p:sp>
          <p:nvSpPr>
            <p:cNvPr id="1156" name="CuadroTexto 1155">
              <a:extLst>
                <a:ext uri="{FF2B5EF4-FFF2-40B4-BE49-F238E27FC236}">
                  <a16:creationId xmlns:a16="http://schemas.microsoft.com/office/drawing/2014/main" id="{45654F6A-36E8-7601-6B1B-AD04FF019AD4}"/>
                </a:ext>
              </a:extLst>
            </p:cNvPr>
            <p:cNvSpPr txBox="1"/>
            <p:nvPr/>
          </p:nvSpPr>
          <p:spPr>
            <a:xfrm>
              <a:off x="45754157" y="25164908"/>
              <a:ext cx="2459664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Diseño de Vías Urbanas, Trans. y Transporte</a:t>
              </a:r>
            </a:p>
          </p:txBody>
        </p:sp>
        <p:sp>
          <p:nvSpPr>
            <p:cNvPr id="1157" name="CuadroTexto 1156">
              <a:extLst>
                <a:ext uri="{FF2B5EF4-FFF2-40B4-BE49-F238E27FC236}">
                  <a16:creationId xmlns:a16="http://schemas.microsoft.com/office/drawing/2014/main" id="{7D44C33B-9737-5A07-E93E-79DC4AC30E3A}"/>
                </a:ext>
              </a:extLst>
            </p:cNvPr>
            <p:cNvSpPr txBox="1"/>
            <p:nvPr/>
          </p:nvSpPr>
          <p:spPr>
            <a:xfrm>
              <a:off x="45848105" y="26574146"/>
              <a:ext cx="2241339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Ambiente y Desarrollo Local</a:t>
              </a:r>
            </a:p>
          </p:txBody>
        </p:sp>
        <p:sp>
          <p:nvSpPr>
            <p:cNvPr id="1158" name="CuadroTexto 1157">
              <a:extLst>
                <a:ext uri="{FF2B5EF4-FFF2-40B4-BE49-F238E27FC236}">
                  <a16:creationId xmlns:a16="http://schemas.microsoft.com/office/drawing/2014/main" id="{4F09A57F-E4CE-9E6C-E868-9B7D66C6BA2F}"/>
                </a:ext>
              </a:extLst>
            </p:cNvPr>
            <p:cNvSpPr txBox="1"/>
            <p:nvPr/>
          </p:nvSpPr>
          <p:spPr>
            <a:xfrm>
              <a:off x="45705497" y="27796811"/>
              <a:ext cx="2465055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Desarrollo, Sustentación y Gestión Ambiental</a:t>
              </a:r>
            </a:p>
          </p:txBody>
        </p:sp>
        <p:sp>
          <p:nvSpPr>
            <p:cNvPr id="1159" name="CuadroTexto 1158">
              <a:extLst>
                <a:ext uri="{FF2B5EF4-FFF2-40B4-BE49-F238E27FC236}">
                  <a16:creationId xmlns:a16="http://schemas.microsoft.com/office/drawing/2014/main" id="{D63F508C-7A2E-4464-8F1C-7CBC1212FEDE}"/>
                </a:ext>
              </a:extLst>
            </p:cNvPr>
            <p:cNvSpPr txBox="1"/>
            <p:nvPr/>
          </p:nvSpPr>
          <p:spPr>
            <a:xfrm>
              <a:off x="45806442" y="29122944"/>
              <a:ext cx="2262947" cy="1246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Maest. en Manejo, Uso y Conservación del Bosque</a:t>
              </a:r>
            </a:p>
          </p:txBody>
        </p:sp>
        <p:sp>
          <p:nvSpPr>
            <p:cNvPr id="1160" name="CuadroTexto 1159">
              <a:extLst>
                <a:ext uri="{FF2B5EF4-FFF2-40B4-BE49-F238E27FC236}">
                  <a16:creationId xmlns:a16="http://schemas.microsoft.com/office/drawing/2014/main" id="{23088EB1-6DCB-EEC8-A60D-0838DD69449D}"/>
                </a:ext>
              </a:extLst>
            </p:cNvPr>
            <p:cNvSpPr txBox="1"/>
            <p:nvPr/>
          </p:nvSpPr>
          <p:spPr>
            <a:xfrm>
              <a:off x="45786660" y="30513579"/>
              <a:ext cx="2331664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Maest. en Infraestructura Vial</a:t>
              </a:r>
            </a:p>
          </p:txBody>
        </p:sp>
        <p:sp>
          <p:nvSpPr>
            <p:cNvPr id="1170" name="CuadroTexto 1169">
              <a:extLst>
                <a:ext uri="{FF2B5EF4-FFF2-40B4-BE49-F238E27FC236}">
                  <a16:creationId xmlns:a16="http://schemas.microsoft.com/office/drawing/2014/main" id="{2976AAE5-602C-541F-0D97-B0729D95FC66}"/>
                </a:ext>
              </a:extLst>
            </p:cNvPr>
            <p:cNvSpPr txBox="1"/>
            <p:nvPr/>
          </p:nvSpPr>
          <p:spPr>
            <a:xfrm>
              <a:off x="43242728" y="18020703"/>
              <a:ext cx="2285067" cy="981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Facultad Medio Ambiente y Recursos Naturales</a:t>
              </a:r>
            </a:p>
          </p:txBody>
        </p:sp>
        <p:sp>
          <p:nvSpPr>
            <p:cNvPr id="1171" name="CuadroTexto 1170">
              <a:extLst>
                <a:ext uri="{FF2B5EF4-FFF2-40B4-BE49-F238E27FC236}">
                  <a16:creationId xmlns:a16="http://schemas.microsoft.com/office/drawing/2014/main" id="{0BF705FE-8DE8-433A-D78B-D6FD46D2F910}"/>
                </a:ext>
              </a:extLst>
            </p:cNvPr>
            <p:cNvSpPr txBox="1"/>
            <p:nvPr/>
          </p:nvSpPr>
          <p:spPr>
            <a:xfrm>
              <a:off x="48162559" y="18280349"/>
              <a:ext cx="2698089" cy="452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Consejo de Facultad</a:t>
              </a:r>
            </a:p>
          </p:txBody>
        </p:sp>
        <p:sp>
          <p:nvSpPr>
            <p:cNvPr id="1172" name="CuadroTexto 1171">
              <a:extLst>
                <a:ext uri="{FF2B5EF4-FFF2-40B4-BE49-F238E27FC236}">
                  <a16:creationId xmlns:a16="http://schemas.microsoft.com/office/drawing/2014/main" id="{ED608839-152B-D775-0CBB-51DB3010C621}"/>
                </a:ext>
              </a:extLst>
            </p:cNvPr>
            <p:cNvSpPr txBox="1"/>
            <p:nvPr/>
          </p:nvSpPr>
          <p:spPr>
            <a:xfrm>
              <a:off x="48373317" y="19613925"/>
              <a:ext cx="2089606" cy="71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Secretaría Académica</a:t>
              </a:r>
            </a:p>
          </p:txBody>
        </p:sp>
        <p:cxnSp>
          <p:nvCxnSpPr>
            <p:cNvPr id="1174" name="Conector recto 1173">
              <a:extLst>
                <a:ext uri="{FF2B5EF4-FFF2-40B4-BE49-F238E27FC236}">
                  <a16:creationId xmlns:a16="http://schemas.microsoft.com/office/drawing/2014/main" id="{10BB0F9B-B827-5385-3E61-AE6684A97B58}"/>
                </a:ext>
              </a:extLst>
            </p:cNvPr>
            <p:cNvCxnSpPr>
              <a:cxnSpLocks/>
            </p:cNvCxnSpPr>
            <p:nvPr/>
          </p:nvCxnSpPr>
          <p:spPr>
            <a:xfrm>
              <a:off x="43857006" y="19078289"/>
              <a:ext cx="26849" cy="1178669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6" name="Conector recto 1175">
              <a:extLst>
                <a:ext uri="{FF2B5EF4-FFF2-40B4-BE49-F238E27FC236}">
                  <a16:creationId xmlns:a16="http://schemas.microsoft.com/office/drawing/2014/main" id="{17DFF871-1385-D18D-F4B9-9B497A5F27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47820" y="19935906"/>
              <a:ext cx="294902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7" name="Conector recto 1176">
              <a:extLst>
                <a:ext uri="{FF2B5EF4-FFF2-40B4-BE49-F238E27FC236}">
                  <a16:creationId xmlns:a16="http://schemas.microsoft.com/office/drawing/2014/main" id="{B2ED19C9-9BD6-89EE-6172-C9167AFEDA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892170" y="18461832"/>
              <a:ext cx="1034129" cy="9279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79" name="Conector recto 1178">
              <a:extLst>
                <a:ext uri="{FF2B5EF4-FFF2-40B4-BE49-F238E27FC236}">
                  <a16:creationId xmlns:a16="http://schemas.microsoft.com/office/drawing/2014/main" id="{1926CBEB-8103-76F3-E37C-AEC57F6E82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74805" y="21692596"/>
              <a:ext cx="62426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3" name="Conector recto 1182">
              <a:extLst>
                <a:ext uri="{FF2B5EF4-FFF2-40B4-BE49-F238E27FC236}">
                  <a16:creationId xmlns:a16="http://schemas.microsoft.com/office/drawing/2014/main" id="{81763741-0E20-E36D-C669-94D23DC717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58072" y="25630883"/>
              <a:ext cx="600097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4" name="Conector recto 1183">
              <a:extLst>
                <a:ext uri="{FF2B5EF4-FFF2-40B4-BE49-F238E27FC236}">
                  <a16:creationId xmlns:a16="http://schemas.microsoft.com/office/drawing/2014/main" id="{34522E3A-6BBF-2E17-D9A4-332382597E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58072" y="22993459"/>
              <a:ext cx="640994" cy="343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5" name="Conector recto 1184">
              <a:extLst>
                <a:ext uri="{FF2B5EF4-FFF2-40B4-BE49-F238E27FC236}">
                  <a16:creationId xmlns:a16="http://schemas.microsoft.com/office/drawing/2014/main" id="{689564ED-A736-7121-EF18-7809FBA775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59439" y="24302718"/>
              <a:ext cx="654452" cy="370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6" name="Conector recto 1185">
              <a:extLst>
                <a:ext uri="{FF2B5EF4-FFF2-40B4-BE49-F238E27FC236}">
                  <a16:creationId xmlns:a16="http://schemas.microsoft.com/office/drawing/2014/main" id="{00349052-E667-BF1E-D7B3-B95CC9B7D463}"/>
                </a:ext>
              </a:extLst>
            </p:cNvPr>
            <p:cNvCxnSpPr>
              <a:cxnSpLocks/>
            </p:cNvCxnSpPr>
            <p:nvPr/>
          </p:nvCxnSpPr>
          <p:spPr>
            <a:xfrm>
              <a:off x="43865606" y="26910388"/>
              <a:ext cx="585874" cy="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9" name="Conector recto 1188">
              <a:extLst>
                <a:ext uri="{FF2B5EF4-FFF2-40B4-BE49-F238E27FC236}">
                  <a16:creationId xmlns:a16="http://schemas.microsoft.com/office/drawing/2014/main" id="{8D2B2012-C9B6-525D-3CF1-A2FF728E432B}"/>
                </a:ext>
              </a:extLst>
            </p:cNvPr>
            <p:cNvCxnSpPr>
              <a:cxnSpLocks/>
            </p:cNvCxnSpPr>
            <p:nvPr/>
          </p:nvCxnSpPr>
          <p:spPr>
            <a:xfrm>
              <a:off x="43883855" y="29550840"/>
              <a:ext cx="56762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0" name="Conector recto 1189">
              <a:extLst>
                <a:ext uri="{FF2B5EF4-FFF2-40B4-BE49-F238E27FC236}">
                  <a16:creationId xmlns:a16="http://schemas.microsoft.com/office/drawing/2014/main" id="{01A6B14F-5AA8-5ED5-2EDB-2D27146C6D27}"/>
                </a:ext>
              </a:extLst>
            </p:cNvPr>
            <p:cNvCxnSpPr>
              <a:cxnSpLocks/>
            </p:cNvCxnSpPr>
            <p:nvPr/>
          </p:nvCxnSpPr>
          <p:spPr>
            <a:xfrm>
              <a:off x="43883855" y="28239446"/>
              <a:ext cx="520597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3" name="Conector recto 1192">
              <a:extLst>
                <a:ext uri="{FF2B5EF4-FFF2-40B4-BE49-F238E27FC236}">
                  <a16:creationId xmlns:a16="http://schemas.microsoft.com/office/drawing/2014/main" id="{7DEC18D2-A4E0-F766-FB58-5437A347241F}"/>
                </a:ext>
              </a:extLst>
            </p:cNvPr>
            <p:cNvCxnSpPr>
              <a:cxnSpLocks/>
            </p:cNvCxnSpPr>
            <p:nvPr/>
          </p:nvCxnSpPr>
          <p:spPr>
            <a:xfrm>
              <a:off x="43874805" y="30861183"/>
              <a:ext cx="529647" cy="379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8" name="Conector recto 1197">
              <a:extLst>
                <a:ext uri="{FF2B5EF4-FFF2-40B4-BE49-F238E27FC236}">
                  <a16:creationId xmlns:a16="http://schemas.microsoft.com/office/drawing/2014/main" id="{F7217CBF-B850-B7D7-5CB8-565CC0532E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08268" y="24994259"/>
              <a:ext cx="46998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9" name="Conector recto 1198">
              <a:extLst>
                <a:ext uri="{FF2B5EF4-FFF2-40B4-BE49-F238E27FC236}">
                  <a16:creationId xmlns:a16="http://schemas.microsoft.com/office/drawing/2014/main" id="{E039CBB0-0CD4-3A2B-792D-7905D5551D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27658" y="23615164"/>
              <a:ext cx="436369" cy="212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0" name="Conector recto 1199">
              <a:extLst>
                <a:ext uri="{FF2B5EF4-FFF2-40B4-BE49-F238E27FC236}">
                  <a16:creationId xmlns:a16="http://schemas.microsoft.com/office/drawing/2014/main" id="{E8CAC76A-CD4B-937C-4893-F5F7D6D7B0E0}"/>
                </a:ext>
              </a:extLst>
            </p:cNvPr>
            <p:cNvCxnSpPr>
              <a:cxnSpLocks/>
            </p:cNvCxnSpPr>
            <p:nvPr/>
          </p:nvCxnSpPr>
          <p:spPr>
            <a:xfrm>
              <a:off x="43405048" y="27700781"/>
              <a:ext cx="4605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1" name="Conector recto 1200">
              <a:extLst>
                <a:ext uri="{FF2B5EF4-FFF2-40B4-BE49-F238E27FC236}">
                  <a16:creationId xmlns:a16="http://schemas.microsoft.com/office/drawing/2014/main" id="{D4B4C490-12E6-0374-C9D1-FE30780E87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409193" y="26350049"/>
              <a:ext cx="461521" cy="277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2" name="Conector recto 1201">
              <a:extLst>
                <a:ext uri="{FF2B5EF4-FFF2-40B4-BE49-F238E27FC236}">
                  <a16:creationId xmlns:a16="http://schemas.microsoft.com/office/drawing/2014/main" id="{D28A5044-1511-8D4E-1BD9-D738E99ECD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95623" y="29056320"/>
              <a:ext cx="488232" cy="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3" name="Conector recto 1202">
              <a:extLst>
                <a:ext uri="{FF2B5EF4-FFF2-40B4-BE49-F238E27FC236}">
                  <a16:creationId xmlns:a16="http://schemas.microsoft.com/office/drawing/2014/main" id="{34E353DF-C60F-2A58-D834-0B1CA47C7BAE}"/>
                </a:ext>
              </a:extLst>
            </p:cNvPr>
            <p:cNvCxnSpPr>
              <a:cxnSpLocks/>
            </p:cNvCxnSpPr>
            <p:nvPr/>
          </p:nvCxnSpPr>
          <p:spPr>
            <a:xfrm>
              <a:off x="43417693" y="30437741"/>
              <a:ext cx="45518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6" name="Conector recto 1235">
              <a:extLst>
                <a:ext uri="{FF2B5EF4-FFF2-40B4-BE49-F238E27FC236}">
                  <a16:creationId xmlns:a16="http://schemas.microsoft.com/office/drawing/2014/main" id="{95602027-62A6-8309-56E4-77C828C20F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22744" y="22235871"/>
              <a:ext cx="42863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73" name="Conector recto 372">
            <a:extLst>
              <a:ext uri="{FF2B5EF4-FFF2-40B4-BE49-F238E27FC236}">
                <a16:creationId xmlns:a16="http://schemas.microsoft.com/office/drawing/2014/main" id="{1FDDE4C8-186B-4548-9E1E-E6A7AAF88493}"/>
              </a:ext>
            </a:extLst>
          </p:cNvPr>
          <p:cNvCxnSpPr>
            <a:cxnSpLocks/>
          </p:cNvCxnSpPr>
          <p:nvPr/>
        </p:nvCxnSpPr>
        <p:spPr>
          <a:xfrm flipH="1">
            <a:off x="13648324" y="17751923"/>
            <a:ext cx="366957" cy="642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5" name="Conector recto 374">
            <a:extLst>
              <a:ext uri="{FF2B5EF4-FFF2-40B4-BE49-F238E27FC236}">
                <a16:creationId xmlns:a16="http://schemas.microsoft.com/office/drawing/2014/main" id="{5A261712-B648-4962-B264-279ECBB760F7}"/>
              </a:ext>
            </a:extLst>
          </p:cNvPr>
          <p:cNvCxnSpPr>
            <a:cxnSpLocks/>
          </p:cNvCxnSpPr>
          <p:nvPr/>
        </p:nvCxnSpPr>
        <p:spPr>
          <a:xfrm flipH="1">
            <a:off x="13642847" y="18450489"/>
            <a:ext cx="38160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91" name="Grupo 390">
            <a:extLst>
              <a:ext uri="{FF2B5EF4-FFF2-40B4-BE49-F238E27FC236}">
                <a16:creationId xmlns:a16="http://schemas.microsoft.com/office/drawing/2014/main" id="{A1FDF353-CC68-4849-B8BC-E2162472F167}"/>
              </a:ext>
            </a:extLst>
          </p:cNvPr>
          <p:cNvGrpSpPr/>
          <p:nvPr/>
        </p:nvGrpSpPr>
        <p:grpSpPr>
          <a:xfrm>
            <a:off x="28353181" y="10676555"/>
            <a:ext cx="10245364" cy="8326689"/>
            <a:chOff x="6646204" y="17711799"/>
            <a:chExt cx="20458320" cy="15232920"/>
          </a:xfrm>
        </p:grpSpPr>
        <p:pic>
          <p:nvPicPr>
            <p:cNvPr id="392" name="Imagen 391">
              <a:extLst>
                <a:ext uri="{FF2B5EF4-FFF2-40B4-BE49-F238E27FC236}">
                  <a16:creationId xmlns:a16="http://schemas.microsoft.com/office/drawing/2014/main" id="{727342CC-15B7-4B9C-B197-E9332CCF0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204" y="28317111"/>
              <a:ext cx="4196779" cy="1478414"/>
            </a:xfrm>
            <a:prstGeom prst="rect">
              <a:avLst/>
            </a:prstGeom>
          </p:spPr>
        </p:pic>
        <p:pic>
          <p:nvPicPr>
            <p:cNvPr id="393" name="Imagen 392">
              <a:extLst>
                <a:ext uri="{FF2B5EF4-FFF2-40B4-BE49-F238E27FC236}">
                  <a16:creationId xmlns:a16="http://schemas.microsoft.com/office/drawing/2014/main" id="{C801B217-3E96-40BC-948C-5F0667812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5629" y="26961574"/>
              <a:ext cx="4196779" cy="1478414"/>
            </a:xfrm>
            <a:prstGeom prst="rect">
              <a:avLst/>
            </a:prstGeom>
          </p:spPr>
        </p:pic>
        <p:pic>
          <p:nvPicPr>
            <p:cNvPr id="394" name="Imagen 393">
              <a:extLst>
                <a:ext uri="{FF2B5EF4-FFF2-40B4-BE49-F238E27FC236}">
                  <a16:creationId xmlns:a16="http://schemas.microsoft.com/office/drawing/2014/main" id="{F91E6B62-9254-429B-B170-91C651C69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29" y="25610842"/>
              <a:ext cx="4196779" cy="1478414"/>
            </a:xfrm>
            <a:prstGeom prst="rect">
              <a:avLst/>
            </a:prstGeom>
          </p:spPr>
        </p:pic>
        <p:pic>
          <p:nvPicPr>
            <p:cNvPr id="395" name="Imagen 394">
              <a:extLst>
                <a:ext uri="{FF2B5EF4-FFF2-40B4-BE49-F238E27FC236}">
                  <a16:creationId xmlns:a16="http://schemas.microsoft.com/office/drawing/2014/main" id="{1D551D37-E121-4E93-B853-2A514E9DC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204" y="24255052"/>
              <a:ext cx="4196779" cy="1478414"/>
            </a:xfrm>
            <a:prstGeom prst="rect">
              <a:avLst/>
            </a:prstGeom>
          </p:spPr>
        </p:pic>
        <p:pic>
          <p:nvPicPr>
            <p:cNvPr id="396" name="Imagen 395">
              <a:extLst>
                <a:ext uri="{FF2B5EF4-FFF2-40B4-BE49-F238E27FC236}">
                  <a16:creationId xmlns:a16="http://schemas.microsoft.com/office/drawing/2014/main" id="{6320C874-4414-446D-853F-6994EBBCC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5594" y="22878086"/>
              <a:ext cx="4196779" cy="1478414"/>
            </a:xfrm>
            <a:prstGeom prst="rect">
              <a:avLst/>
            </a:prstGeom>
          </p:spPr>
        </p:pic>
        <p:pic>
          <p:nvPicPr>
            <p:cNvPr id="397" name="Imagen 396">
              <a:extLst>
                <a:ext uri="{FF2B5EF4-FFF2-40B4-BE49-F238E27FC236}">
                  <a16:creationId xmlns:a16="http://schemas.microsoft.com/office/drawing/2014/main" id="{6AD3B738-1DAC-4975-9ADA-506074857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5629" y="21496664"/>
              <a:ext cx="4196779" cy="1478414"/>
            </a:xfrm>
            <a:prstGeom prst="rect">
              <a:avLst/>
            </a:prstGeom>
          </p:spPr>
        </p:pic>
        <p:pic>
          <p:nvPicPr>
            <p:cNvPr id="398" name="Imagen 397">
              <a:extLst>
                <a:ext uri="{FF2B5EF4-FFF2-40B4-BE49-F238E27FC236}">
                  <a16:creationId xmlns:a16="http://schemas.microsoft.com/office/drawing/2014/main" id="{0FB8DFB5-5CE6-4CF2-BD00-7FB682043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2474" y="17796127"/>
              <a:ext cx="4196780" cy="1478414"/>
            </a:xfrm>
            <a:prstGeom prst="rect">
              <a:avLst/>
            </a:prstGeom>
          </p:spPr>
        </p:pic>
        <p:pic>
          <p:nvPicPr>
            <p:cNvPr id="399" name="Imagen 398">
              <a:extLst>
                <a:ext uri="{FF2B5EF4-FFF2-40B4-BE49-F238E27FC236}">
                  <a16:creationId xmlns:a16="http://schemas.microsoft.com/office/drawing/2014/main" id="{096B1CDD-34E5-4B4F-BE8D-8EF3CCD5C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1873" y="19196706"/>
              <a:ext cx="4196779" cy="1478414"/>
            </a:xfrm>
            <a:prstGeom prst="rect">
              <a:avLst/>
            </a:prstGeom>
          </p:spPr>
        </p:pic>
        <p:pic>
          <p:nvPicPr>
            <p:cNvPr id="400" name="Imagen 399">
              <a:extLst>
                <a:ext uri="{FF2B5EF4-FFF2-40B4-BE49-F238E27FC236}">
                  <a16:creationId xmlns:a16="http://schemas.microsoft.com/office/drawing/2014/main" id="{EF5E8FAF-9141-48D0-8E1E-0CBB787B4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771" y="17711799"/>
              <a:ext cx="4196780" cy="1478414"/>
            </a:xfrm>
            <a:prstGeom prst="rect">
              <a:avLst/>
            </a:prstGeom>
          </p:spPr>
        </p:pic>
        <p:pic>
          <p:nvPicPr>
            <p:cNvPr id="401" name="Imagen 400">
              <a:extLst>
                <a:ext uri="{FF2B5EF4-FFF2-40B4-BE49-F238E27FC236}">
                  <a16:creationId xmlns:a16="http://schemas.microsoft.com/office/drawing/2014/main" id="{B9682C58-2778-4907-8916-2B0BFFBFA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1546" y="20953389"/>
              <a:ext cx="4087929" cy="1478414"/>
            </a:xfrm>
            <a:prstGeom prst="rect">
              <a:avLst/>
            </a:prstGeom>
          </p:spPr>
        </p:pic>
        <p:pic>
          <p:nvPicPr>
            <p:cNvPr id="402" name="Imagen 401">
              <a:extLst>
                <a:ext uri="{FF2B5EF4-FFF2-40B4-BE49-F238E27FC236}">
                  <a16:creationId xmlns:a16="http://schemas.microsoft.com/office/drawing/2014/main" id="{7C6FD302-D8F3-482D-A8FA-6C9794FE0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0651" y="22257692"/>
              <a:ext cx="4102963" cy="1478414"/>
            </a:xfrm>
            <a:prstGeom prst="rect">
              <a:avLst/>
            </a:prstGeom>
          </p:spPr>
        </p:pic>
        <p:pic>
          <p:nvPicPr>
            <p:cNvPr id="403" name="Imagen 402">
              <a:extLst>
                <a:ext uri="{FF2B5EF4-FFF2-40B4-BE49-F238E27FC236}">
                  <a16:creationId xmlns:a16="http://schemas.microsoft.com/office/drawing/2014/main" id="{81DD2374-0FE8-4FF8-89D9-BC96D35BA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6932" y="23567227"/>
              <a:ext cx="4126156" cy="1478414"/>
            </a:xfrm>
            <a:prstGeom prst="rect">
              <a:avLst/>
            </a:prstGeom>
          </p:spPr>
        </p:pic>
        <p:pic>
          <p:nvPicPr>
            <p:cNvPr id="404" name="Imagen 403">
              <a:extLst>
                <a:ext uri="{FF2B5EF4-FFF2-40B4-BE49-F238E27FC236}">
                  <a16:creationId xmlns:a16="http://schemas.microsoft.com/office/drawing/2014/main" id="{AE55FFDD-DF10-47A9-8DF0-6154E075E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5234" y="24878037"/>
              <a:ext cx="4196780" cy="1478414"/>
            </a:xfrm>
            <a:prstGeom prst="rect">
              <a:avLst/>
            </a:prstGeom>
          </p:spPr>
        </p:pic>
        <p:pic>
          <p:nvPicPr>
            <p:cNvPr id="405" name="Imagen 404">
              <a:extLst>
                <a:ext uri="{FF2B5EF4-FFF2-40B4-BE49-F238E27FC236}">
                  <a16:creationId xmlns:a16="http://schemas.microsoft.com/office/drawing/2014/main" id="{57638273-759F-424D-863D-2277247A9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0872" y="26187389"/>
              <a:ext cx="4196780" cy="1478414"/>
            </a:xfrm>
            <a:prstGeom prst="rect">
              <a:avLst/>
            </a:prstGeom>
          </p:spPr>
        </p:pic>
        <p:pic>
          <p:nvPicPr>
            <p:cNvPr id="406" name="Imagen 405">
              <a:extLst>
                <a:ext uri="{FF2B5EF4-FFF2-40B4-BE49-F238E27FC236}">
                  <a16:creationId xmlns:a16="http://schemas.microsoft.com/office/drawing/2014/main" id="{E0CC81E1-9CCC-4CB3-B50D-C1671B068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0872" y="27500240"/>
              <a:ext cx="4196780" cy="1478414"/>
            </a:xfrm>
            <a:prstGeom prst="rect">
              <a:avLst/>
            </a:prstGeom>
          </p:spPr>
        </p:pic>
        <p:pic>
          <p:nvPicPr>
            <p:cNvPr id="407" name="Imagen 406">
              <a:extLst>
                <a:ext uri="{FF2B5EF4-FFF2-40B4-BE49-F238E27FC236}">
                  <a16:creationId xmlns:a16="http://schemas.microsoft.com/office/drawing/2014/main" id="{F8E44593-E247-467B-9978-3A8110A44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8224" y="28811633"/>
              <a:ext cx="4196779" cy="1478414"/>
            </a:xfrm>
            <a:prstGeom prst="rect">
              <a:avLst/>
            </a:prstGeom>
          </p:spPr>
        </p:pic>
        <p:pic>
          <p:nvPicPr>
            <p:cNvPr id="408" name="Imagen 407">
              <a:extLst>
                <a:ext uri="{FF2B5EF4-FFF2-40B4-BE49-F238E27FC236}">
                  <a16:creationId xmlns:a16="http://schemas.microsoft.com/office/drawing/2014/main" id="{C3C371C7-F76A-4D60-A929-A905EE7CF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0872" y="30094705"/>
              <a:ext cx="4196780" cy="1478414"/>
            </a:xfrm>
            <a:prstGeom prst="rect">
              <a:avLst/>
            </a:prstGeom>
          </p:spPr>
        </p:pic>
        <p:pic>
          <p:nvPicPr>
            <p:cNvPr id="409" name="Imagen 408">
              <a:extLst>
                <a:ext uri="{FF2B5EF4-FFF2-40B4-BE49-F238E27FC236}">
                  <a16:creationId xmlns:a16="http://schemas.microsoft.com/office/drawing/2014/main" id="{A54E55D2-92F1-420E-B546-5C4E318FC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5629" y="29698534"/>
              <a:ext cx="4196779" cy="1478414"/>
            </a:xfrm>
            <a:prstGeom prst="rect">
              <a:avLst/>
            </a:prstGeom>
          </p:spPr>
        </p:pic>
        <p:sp>
          <p:nvSpPr>
            <p:cNvPr id="410" name="CuadroTexto 409">
              <a:extLst>
                <a:ext uri="{FF2B5EF4-FFF2-40B4-BE49-F238E27FC236}">
                  <a16:creationId xmlns:a16="http://schemas.microsoft.com/office/drawing/2014/main" id="{87004C20-C23C-4F4A-8408-0B105F186561}"/>
                </a:ext>
              </a:extLst>
            </p:cNvPr>
            <p:cNvSpPr txBox="1"/>
            <p:nvPr/>
          </p:nvSpPr>
          <p:spPr>
            <a:xfrm>
              <a:off x="8290439" y="21857115"/>
              <a:ext cx="2089606" cy="88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Tecnología en Construcciones Civiles</a:t>
              </a:r>
            </a:p>
          </p:txBody>
        </p:sp>
        <p:sp>
          <p:nvSpPr>
            <p:cNvPr id="411" name="CuadroTexto 410">
              <a:extLst>
                <a:ext uri="{FF2B5EF4-FFF2-40B4-BE49-F238E27FC236}">
                  <a16:creationId xmlns:a16="http://schemas.microsoft.com/office/drawing/2014/main" id="{81BDC84A-1401-4AEC-9C37-BFC6B82C6C84}"/>
                </a:ext>
              </a:extLst>
            </p:cNvPr>
            <p:cNvSpPr txBox="1"/>
            <p:nvPr/>
          </p:nvSpPr>
          <p:spPr>
            <a:xfrm>
              <a:off x="8246479" y="23116332"/>
              <a:ext cx="2089606" cy="111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Tecnología en Electricidad de Media y Baja Tensión</a:t>
              </a:r>
            </a:p>
          </p:txBody>
        </p:sp>
        <p:sp>
          <p:nvSpPr>
            <p:cNvPr id="412" name="CuadroTexto 411">
              <a:extLst>
                <a:ext uri="{FF2B5EF4-FFF2-40B4-BE49-F238E27FC236}">
                  <a16:creationId xmlns:a16="http://schemas.microsoft.com/office/drawing/2014/main" id="{13D38791-6C80-4836-B090-32E66AA6122C}"/>
                </a:ext>
              </a:extLst>
            </p:cNvPr>
            <p:cNvSpPr txBox="1"/>
            <p:nvPr/>
          </p:nvSpPr>
          <p:spPr>
            <a:xfrm>
              <a:off x="8178950" y="24485265"/>
              <a:ext cx="2344286" cy="111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Tecnología en Gestión de la Producción Industrial</a:t>
              </a:r>
            </a:p>
          </p:txBody>
        </p:sp>
        <p:sp>
          <p:nvSpPr>
            <p:cNvPr id="413" name="CuadroTexto 412">
              <a:extLst>
                <a:ext uri="{FF2B5EF4-FFF2-40B4-BE49-F238E27FC236}">
                  <a16:creationId xmlns:a16="http://schemas.microsoft.com/office/drawing/2014/main" id="{12920B74-2526-4B60-AE43-1BE2D01A87AF}"/>
                </a:ext>
              </a:extLst>
            </p:cNvPr>
            <p:cNvSpPr txBox="1"/>
            <p:nvPr/>
          </p:nvSpPr>
          <p:spPr>
            <a:xfrm>
              <a:off x="8151202" y="25965514"/>
              <a:ext cx="2334726" cy="88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Tecnología en Electrónica Industrial (CP)</a:t>
              </a:r>
            </a:p>
          </p:txBody>
        </p:sp>
        <p:sp>
          <p:nvSpPr>
            <p:cNvPr id="414" name="CuadroTexto 413">
              <a:extLst>
                <a:ext uri="{FF2B5EF4-FFF2-40B4-BE49-F238E27FC236}">
                  <a16:creationId xmlns:a16="http://schemas.microsoft.com/office/drawing/2014/main" id="{FC2DC307-5C37-4C2B-B4BE-81B8CF753A55}"/>
                </a:ext>
              </a:extLst>
            </p:cNvPr>
            <p:cNvSpPr txBox="1"/>
            <p:nvPr/>
          </p:nvSpPr>
          <p:spPr>
            <a:xfrm>
              <a:off x="8319236" y="27323016"/>
              <a:ext cx="2089606" cy="88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Tecnología en Mecánica Industrial</a:t>
              </a:r>
            </a:p>
          </p:txBody>
        </p:sp>
        <p:sp>
          <p:nvSpPr>
            <p:cNvPr id="415" name="CuadroTexto 414">
              <a:extLst>
                <a:ext uri="{FF2B5EF4-FFF2-40B4-BE49-F238E27FC236}">
                  <a16:creationId xmlns:a16="http://schemas.microsoft.com/office/drawing/2014/main" id="{4254C14D-3770-4224-B913-D274E3C7E06E}"/>
                </a:ext>
              </a:extLst>
            </p:cNvPr>
            <p:cNvSpPr txBox="1"/>
            <p:nvPr/>
          </p:nvSpPr>
          <p:spPr>
            <a:xfrm>
              <a:off x="8263019" y="28684519"/>
              <a:ext cx="2089606" cy="88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Tecnología en Sistematización de Datos (CP)</a:t>
              </a:r>
            </a:p>
          </p:txBody>
        </p:sp>
        <p:sp>
          <p:nvSpPr>
            <p:cNvPr id="416" name="CuadroTexto 415">
              <a:extLst>
                <a:ext uri="{FF2B5EF4-FFF2-40B4-BE49-F238E27FC236}">
                  <a16:creationId xmlns:a16="http://schemas.microsoft.com/office/drawing/2014/main" id="{AE6DAC37-E3DB-4A5E-ADE6-6CFAA312C391}"/>
                </a:ext>
              </a:extLst>
            </p:cNvPr>
            <p:cNvSpPr txBox="1"/>
            <p:nvPr/>
          </p:nvSpPr>
          <p:spPr>
            <a:xfrm>
              <a:off x="8078094" y="30244760"/>
              <a:ext cx="2542462" cy="406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Ingeniería Eléctrica</a:t>
              </a:r>
            </a:p>
          </p:txBody>
        </p:sp>
        <p:sp>
          <p:nvSpPr>
            <p:cNvPr id="417" name="CuadroTexto 416">
              <a:extLst>
                <a:ext uri="{FF2B5EF4-FFF2-40B4-BE49-F238E27FC236}">
                  <a16:creationId xmlns:a16="http://schemas.microsoft.com/office/drawing/2014/main" id="{19D87BCC-B387-419A-8346-307D8DCCA34C}"/>
                </a:ext>
              </a:extLst>
            </p:cNvPr>
            <p:cNvSpPr txBox="1"/>
            <p:nvPr/>
          </p:nvSpPr>
          <p:spPr>
            <a:xfrm>
              <a:off x="13213251" y="21422642"/>
              <a:ext cx="2377883" cy="644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Ingeniería en Telemática (CP)</a:t>
              </a:r>
            </a:p>
          </p:txBody>
        </p:sp>
        <p:sp>
          <p:nvSpPr>
            <p:cNvPr id="418" name="CuadroTexto 417">
              <a:extLst>
                <a:ext uri="{FF2B5EF4-FFF2-40B4-BE49-F238E27FC236}">
                  <a16:creationId xmlns:a16="http://schemas.microsoft.com/office/drawing/2014/main" id="{5BA4A203-1B4A-4015-870F-ADB04111E148}"/>
                </a:ext>
              </a:extLst>
            </p:cNvPr>
            <p:cNvSpPr txBox="1"/>
            <p:nvPr/>
          </p:nvSpPr>
          <p:spPr>
            <a:xfrm>
              <a:off x="13216478" y="22711685"/>
              <a:ext cx="2293469" cy="644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Ingeniería de Producción (CP)</a:t>
              </a:r>
            </a:p>
          </p:txBody>
        </p:sp>
        <p:sp>
          <p:nvSpPr>
            <p:cNvPr id="419" name="CuadroTexto 418">
              <a:extLst>
                <a:ext uri="{FF2B5EF4-FFF2-40B4-BE49-F238E27FC236}">
                  <a16:creationId xmlns:a16="http://schemas.microsoft.com/office/drawing/2014/main" id="{C3C95C0B-8E44-4A75-B5F5-A76C9614FAE6}"/>
                </a:ext>
              </a:extLst>
            </p:cNvPr>
            <p:cNvSpPr txBox="1"/>
            <p:nvPr/>
          </p:nvSpPr>
          <p:spPr>
            <a:xfrm>
              <a:off x="13247527" y="24036262"/>
              <a:ext cx="2414769" cy="644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Ingeniería Mecánica (CP</a:t>
              </a:r>
              <a:r>
                <a:rPr lang="es-CO" sz="703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420" name="CuadroTexto 419">
              <a:extLst>
                <a:ext uri="{FF2B5EF4-FFF2-40B4-BE49-F238E27FC236}">
                  <a16:creationId xmlns:a16="http://schemas.microsoft.com/office/drawing/2014/main" id="{6D6B6696-BDEB-437E-BC57-0166D5A2CCF8}"/>
                </a:ext>
              </a:extLst>
            </p:cNvPr>
            <p:cNvSpPr txBox="1"/>
            <p:nvPr/>
          </p:nvSpPr>
          <p:spPr>
            <a:xfrm>
              <a:off x="13262657" y="25246237"/>
              <a:ext cx="2459666" cy="88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Ingeniería en Control y Automatización (CP)</a:t>
              </a:r>
            </a:p>
          </p:txBody>
        </p:sp>
        <p:sp>
          <p:nvSpPr>
            <p:cNvPr id="421" name="CuadroTexto 420">
              <a:extLst>
                <a:ext uri="{FF2B5EF4-FFF2-40B4-BE49-F238E27FC236}">
                  <a16:creationId xmlns:a16="http://schemas.microsoft.com/office/drawing/2014/main" id="{F6DA40FF-64D3-4377-A5F2-B507547E089A}"/>
                </a:ext>
              </a:extLst>
            </p:cNvPr>
            <p:cNvSpPr txBox="1"/>
            <p:nvPr/>
          </p:nvSpPr>
          <p:spPr>
            <a:xfrm>
              <a:off x="13334170" y="26662044"/>
              <a:ext cx="2241339" cy="644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Ingeniería Civil (CP)</a:t>
              </a:r>
            </a:p>
          </p:txBody>
        </p:sp>
        <p:sp>
          <p:nvSpPr>
            <p:cNvPr id="422" name="CuadroTexto 421">
              <a:extLst>
                <a:ext uri="{FF2B5EF4-FFF2-40B4-BE49-F238E27FC236}">
                  <a16:creationId xmlns:a16="http://schemas.microsoft.com/office/drawing/2014/main" id="{7980CE65-77B0-47A2-BC3E-24FE51FB0F59}"/>
                </a:ext>
              </a:extLst>
            </p:cNvPr>
            <p:cNvSpPr txBox="1"/>
            <p:nvPr/>
          </p:nvSpPr>
          <p:spPr>
            <a:xfrm>
              <a:off x="13235364" y="27872761"/>
              <a:ext cx="2465055" cy="111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Interventoría y Supervisión de Obras</a:t>
              </a:r>
            </a:p>
          </p:txBody>
        </p:sp>
        <p:sp>
          <p:nvSpPr>
            <p:cNvPr id="423" name="CuadroTexto 422">
              <a:extLst>
                <a:ext uri="{FF2B5EF4-FFF2-40B4-BE49-F238E27FC236}">
                  <a16:creationId xmlns:a16="http://schemas.microsoft.com/office/drawing/2014/main" id="{534B8778-D778-4CCA-A690-82DFA90725CC}"/>
                </a:ext>
              </a:extLst>
            </p:cNvPr>
            <p:cNvSpPr txBox="1"/>
            <p:nvPr/>
          </p:nvSpPr>
          <p:spPr>
            <a:xfrm>
              <a:off x="13395692" y="29144360"/>
              <a:ext cx="2089606" cy="88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Esp. en Gerencia de la Construcción</a:t>
              </a:r>
            </a:p>
          </p:txBody>
        </p:sp>
        <p:sp>
          <p:nvSpPr>
            <p:cNvPr id="424" name="CuadroTexto 423">
              <a:extLst>
                <a:ext uri="{FF2B5EF4-FFF2-40B4-BE49-F238E27FC236}">
                  <a16:creationId xmlns:a16="http://schemas.microsoft.com/office/drawing/2014/main" id="{32305E42-E477-4BF1-B134-D7ADFA2389D6}"/>
                </a:ext>
              </a:extLst>
            </p:cNvPr>
            <p:cNvSpPr txBox="1"/>
            <p:nvPr/>
          </p:nvSpPr>
          <p:spPr>
            <a:xfrm>
              <a:off x="13298945" y="30580404"/>
              <a:ext cx="2331664" cy="644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Maest. en Ingeniería Civil</a:t>
              </a:r>
            </a:p>
          </p:txBody>
        </p:sp>
        <p:sp>
          <p:nvSpPr>
            <p:cNvPr id="425" name="CuadroTexto 424">
              <a:extLst>
                <a:ext uri="{FF2B5EF4-FFF2-40B4-BE49-F238E27FC236}">
                  <a16:creationId xmlns:a16="http://schemas.microsoft.com/office/drawing/2014/main" id="{48ABD5CE-C806-4A20-BBD6-7261B459A442}"/>
                </a:ext>
              </a:extLst>
            </p:cNvPr>
            <p:cNvSpPr txBox="1"/>
            <p:nvPr/>
          </p:nvSpPr>
          <p:spPr>
            <a:xfrm>
              <a:off x="10877455" y="18182188"/>
              <a:ext cx="2089606" cy="644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Facultad Tecnológica</a:t>
              </a:r>
            </a:p>
          </p:txBody>
        </p:sp>
        <p:sp>
          <p:nvSpPr>
            <p:cNvPr id="426" name="CuadroTexto 425">
              <a:extLst>
                <a:ext uri="{FF2B5EF4-FFF2-40B4-BE49-F238E27FC236}">
                  <a16:creationId xmlns:a16="http://schemas.microsoft.com/office/drawing/2014/main" id="{96FE54C1-4F63-4916-926F-55C04E2C3C82}"/>
                </a:ext>
              </a:extLst>
            </p:cNvPr>
            <p:cNvSpPr txBox="1"/>
            <p:nvPr/>
          </p:nvSpPr>
          <p:spPr>
            <a:xfrm>
              <a:off x="15585737" y="18286865"/>
              <a:ext cx="2698088" cy="406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Consejo de Facultad</a:t>
              </a:r>
            </a:p>
          </p:txBody>
        </p:sp>
        <p:sp>
          <p:nvSpPr>
            <p:cNvPr id="427" name="CuadroTexto 426">
              <a:extLst>
                <a:ext uri="{FF2B5EF4-FFF2-40B4-BE49-F238E27FC236}">
                  <a16:creationId xmlns:a16="http://schemas.microsoft.com/office/drawing/2014/main" id="{172CE9F7-5958-421D-B1AD-D12A0EA1FDFB}"/>
                </a:ext>
              </a:extLst>
            </p:cNvPr>
            <p:cNvSpPr txBox="1"/>
            <p:nvPr/>
          </p:nvSpPr>
          <p:spPr>
            <a:xfrm>
              <a:off x="15718343" y="19588024"/>
              <a:ext cx="2089606" cy="644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Secretaría Académica</a:t>
              </a:r>
            </a:p>
          </p:txBody>
        </p:sp>
        <p:cxnSp>
          <p:nvCxnSpPr>
            <p:cNvPr id="428" name="Conector recto 427">
              <a:extLst>
                <a:ext uri="{FF2B5EF4-FFF2-40B4-BE49-F238E27FC236}">
                  <a16:creationId xmlns:a16="http://schemas.microsoft.com/office/drawing/2014/main" id="{AB738BCB-D931-4919-90BE-704138725D3C}"/>
                </a:ext>
              </a:extLst>
            </p:cNvPr>
            <p:cNvCxnSpPr>
              <a:cxnSpLocks/>
            </p:cNvCxnSpPr>
            <p:nvPr/>
          </p:nvCxnSpPr>
          <p:spPr>
            <a:xfrm>
              <a:off x="11380864" y="19152037"/>
              <a:ext cx="80394" cy="1299999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9" name="Conector recto 428">
              <a:extLst>
                <a:ext uri="{FF2B5EF4-FFF2-40B4-BE49-F238E27FC236}">
                  <a16:creationId xmlns:a16="http://schemas.microsoft.com/office/drawing/2014/main" id="{FC32EEDB-AFBB-4227-842E-D99A2E8E8EC3}"/>
                </a:ext>
              </a:extLst>
            </p:cNvPr>
            <p:cNvCxnSpPr>
              <a:cxnSpLocks/>
              <a:stCxn id="399" idx="1"/>
            </p:cNvCxnSpPr>
            <p:nvPr/>
          </p:nvCxnSpPr>
          <p:spPr>
            <a:xfrm flipH="1">
              <a:off x="11376990" y="19935914"/>
              <a:ext cx="2884883" cy="1333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1" name="Conector recto 430">
              <a:extLst>
                <a:ext uri="{FF2B5EF4-FFF2-40B4-BE49-F238E27FC236}">
                  <a16:creationId xmlns:a16="http://schemas.microsoft.com/office/drawing/2014/main" id="{1833B7B8-7A63-44D0-A106-A3FFECCACC29}"/>
                </a:ext>
              </a:extLst>
            </p:cNvPr>
            <p:cNvCxnSpPr>
              <a:cxnSpLocks/>
              <a:stCxn id="401" idx="1"/>
            </p:cNvCxnSpPr>
            <p:nvPr/>
          </p:nvCxnSpPr>
          <p:spPr>
            <a:xfrm flipH="1">
              <a:off x="11382574" y="21692597"/>
              <a:ext cx="408972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2" name="Conector recto 431">
              <a:extLst>
                <a:ext uri="{FF2B5EF4-FFF2-40B4-BE49-F238E27FC236}">
                  <a16:creationId xmlns:a16="http://schemas.microsoft.com/office/drawing/2014/main" id="{64FE5146-6D99-4500-BAF4-8A367091ADD6}"/>
                </a:ext>
              </a:extLst>
            </p:cNvPr>
            <p:cNvCxnSpPr>
              <a:cxnSpLocks/>
              <a:stCxn id="404" idx="1"/>
            </p:cNvCxnSpPr>
            <p:nvPr/>
          </p:nvCxnSpPr>
          <p:spPr>
            <a:xfrm flipH="1">
              <a:off x="11427863" y="25617245"/>
              <a:ext cx="33737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3" name="Conector recto 432">
              <a:extLst>
                <a:ext uri="{FF2B5EF4-FFF2-40B4-BE49-F238E27FC236}">
                  <a16:creationId xmlns:a16="http://schemas.microsoft.com/office/drawing/2014/main" id="{9E3335BD-873E-4257-86E7-AE0DE8C754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21174" y="22996899"/>
              <a:ext cx="33616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4" name="Conector recto 433">
              <a:extLst>
                <a:ext uri="{FF2B5EF4-FFF2-40B4-BE49-F238E27FC236}">
                  <a16:creationId xmlns:a16="http://schemas.microsoft.com/office/drawing/2014/main" id="{916E1EC4-D7F5-4222-B1E4-0034B5984826}"/>
                </a:ext>
              </a:extLst>
            </p:cNvPr>
            <p:cNvCxnSpPr>
              <a:cxnSpLocks/>
              <a:stCxn id="403" idx="1"/>
            </p:cNvCxnSpPr>
            <p:nvPr/>
          </p:nvCxnSpPr>
          <p:spPr>
            <a:xfrm flipH="1" flipV="1">
              <a:off x="11430476" y="24306427"/>
              <a:ext cx="366456" cy="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5" name="Conector recto 434">
              <a:extLst>
                <a:ext uri="{FF2B5EF4-FFF2-40B4-BE49-F238E27FC236}">
                  <a16:creationId xmlns:a16="http://schemas.microsoft.com/office/drawing/2014/main" id="{64C965EB-8C95-42BE-A126-4DCDD38C948C}"/>
                </a:ext>
              </a:extLst>
            </p:cNvPr>
            <p:cNvCxnSpPr>
              <a:cxnSpLocks/>
              <a:endCxn id="405" idx="1"/>
            </p:cNvCxnSpPr>
            <p:nvPr/>
          </p:nvCxnSpPr>
          <p:spPr>
            <a:xfrm flipV="1">
              <a:off x="11434805" y="26926596"/>
              <a:ext cx="306067" cy="1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6" name="Conector recto 435">
              <a:extLst>
                <a:ext uri="{FF2B5EF4-FFF2-40B4-BE49-F238E27FC236}">
                  <a16:creationId xmlns:a16="http://schemas.microsoft.com/office/drawing/2014/main" id="{E265A72B-D751-4389-850C-CFD3BD101B0F}"/>
                </a:ext>
              </a:extLst>
            </p:cNvPr>
            <p:cNvCxnSpPr>
              <a:cxnSpLocks/>
              <a:endCxn id="407" idx="1"/>
            </p:cNvCxnSpPr>
            <p:nvPr/>
          </p:nvCxnSpPr>
          <p:spPr>
            <a:xfrm>
              <a:off x="11454126" y="29549143"/>
              <a:ext cx="254098" cy="169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7" name="Conector recto 436">
              <a:extLst>
                <a:ext uri="{FF2B5EF4-FFF2-40B4-BE49-F238E27FC236}">
                  <a16:creationId xmlns:a16="http://schemas.microsoft.com/office/drawing/2014/main" id="{031F26D7-B23B-4FC8-A131-512EE6E09753}"/>
                </a:ext>
              </a:extLst>
            </p:cNvPr>
            <p:cNvCxnSpPr>
              <a:cxnSpLocks/>
              <a:endCxn id="406" idx="1"/>
            </p:cNvCxnSpPr>
            <p:nvPr/>
          </p:nvCxnSpPr>
          <p:spPr>
            <a:xfrm>
              <a:off x="11445324" y="28239448"/>
              <a:ext cx="29554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8" name="Conector recto 437">
              <a:extLst>
                <a:ext uri="{FF2B5EF4-FFF2-40B4-BE49-F238E27FC236}">
                  <a16:creationId xmlns:a16="http://schemas.microsoft.com/office/drawing/2014/main" id="{5DD32C37-0AE9-485C-9D38-B21A4C7E4DE1}"/>
                </a:ext>
              </a:extLst>
            </p:cNvPr>
            <p:cNvCxnSpPr>
              <a:cxnSpLocks/>
              <a:endCxn id="408" idx="1"/>
            </p:cNvCxnSpPr>
            <p:nvPr/>
          </p:nvCxnSpPr>
          <p:spPr>
            <a:xfrm>
              <a:off x="11445839" y="30833905"/>
              <a:ext cx="295032" cy="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9" name="Conector recto 438">
              <a:extLst>
                <a:ext uri="{FF2B5EF4-FFF2-40B4-BE49-F238E27FC236}">
                  <a16:creationId xmlns:a16="http://schemas.microsoft.com/office/drawing/2014/main" id="{CD6C924B-5BF4-41EC-B5C1-94459F4C2582}"/>
                </a:ext>
              </a:extLst>
            </p:cNvPr>
            <p:cNvCxnSpPr>
              <a:cxnSpLocks/>
              <a:endCxn id="395" idx="3"/>
            </p:cNvCxnSpPr>
            <p:nvPr/>
          </p:nvCxnSpPr>
          <p:spPr>
            <a:xfrm flipH="1">
              <a:off x="10842983" y="24994260"/>
              <a:ext cx="56609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0" name="Conector recto 439">
              <a:extLst>
                <a:ext uri="{FF2B5EF4-FFF2-40B4-BE49-F238E27FC236}">
                  <a16:creationId xmlns:a16="http://schemas.microsoft.com/office/drawing/2014/main" id="{B8B0B152-A20B-4F51-BCD8-689BE78023B4}"/>
                </a:ext>
              </a:extLst>
            </p:cNvPr>
            <p:cNvCxnSpPr>
              <a:cxnSpLocks/>
              <a:endCxn id="396" idx="3"/>
            </p:cNvCxnSpPr>
            <p:nvPr/>
          </p:nvCxnSpPr>
          <p:spPr>
            <a:xfrm flipH="1">
              <a:off x="10862373" y="23617294"/>
              <a:ext cx="54670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1" name="Conector recto 440">
              <a:extLst>
                <a:ext uri="{FF2B5EF4-FFF2-40B4-BE49-F238E27FC236}">
                  <a16:creationId xmlns:a16="http://schemas.microsoft.com/office/drawing/2014/main" id="{20617951-B468-47A9-A46D-0D84622954E8}"/>
                </a:ext>
              </a:extLst>
            </p:cNvPr>
            <p:cNvCxnSpPr>
              <a:cxnSpLocks/>
              <a:stCxn id="393" idx="3"/>
            </p:cNvCxnSpPr>
            <p:nvPr/>
          </p:nvCxnSpPr>
          <p:spPr>
            <a:xfrm>
              <a:off x="10852408" y="27700782"/>
              <a:ext cx="57806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2" name="Conector recto 441">
              <a:extLst>
                <a:ext uri="{FF2B5EF4-FFF2-40B4-BE49-F238E27FC236}">
                  <a16:creationId xmlns:a16="http://schemas.microsoft.com/office/drawing/2014/main" id="{67A2EF6D-E00E-40A9-8C99-2FDC7A994F68}"/>
                </a:ext>
              </a:extLst>
            </p:cNvPr>
            <p:cNvCxnSpPr>
              <a:cxnSpLocks/>
              <a:endCxn id="394" idx="3"/>
            </p:cNvCxnSpPr>
            <p:nvPr/>
          </p:nvCxnSpPr>
          <p:spPr>
            <a:xfrm flipH="1">
              <a:off x="10843908" y="26350050"/>
              <a:ext cx="58656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3" name="Conector recto 442">
              <a:extLst>
                <a:ext uri="{FF2B5EF4-FFF2-40B4-BE49-F238E27FC236}">
                  <a16:creationId xmlns:a16="http://schemas.microsoft.com/office/drawing/2014/main" id="{1A141B23-3FA5-411A-8E55-0750D2365AF6}"/>
                </a:ext>
              </a:extLst>
            </p:cNvPr>
            <p:cNvCxnSpPr>
              <a:cxnSpLocks/>
              <a:stCxn id="392" idx="3"/>
            </p:cNvCxnSpPr>
            <p:nvPr/>
          </p:nvCxnSpPr>
          <p:spPr>
            <a:xfrm>
              <a:off x="10842983" y="29056318"/>
              <a:ext cx="60234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4" name="Conector recto 443">
              <a:extLst>
                <a:ext uri="{FF2B5EF4-FFF2-40B4-BE49-F238E27FC236}">
                  <a16:creationId xmlns:a16="http://schemas.microsoft.com/office/drawing/2014/main" id="{A8A9EB11-0E04-40E6-A61D-FD8FED615DEE}"/>
                </a:ext>
              </a:extLst>
            </p:cNvPr>
            <p:cNvCxnSpPr>
              <a:cxnSpLocks/>
              <a:stCxn id="409" idx="3"/>
            </p:cNvCxnSpPr>
            <p:nvPr/>
          </p:nvCxnSpPr>
          <p:spPr>
            <a:xfrm>
              <a:off x="10852408" y="30437742"/>
              <a:ext cx="60529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5" name="Conector recto 444">
              <a:extLst>
                <a:ext uri="{FF2B5EF4-FFF2-40B4-BE49-F238E27FC236}">
                  <a16:creationId xmlns:a16="http://schemas.microsoft.com/office/drawing/2014/main" id="{678559BE-2CB1-46D9-9AD4-0F42A2C056FD}"/>
                </a:ext>
              </a:extLst>
            </p:cNvPr>
            <p:cNvCxnSpPr>
              <a:cxnSpLocks/>
              <a:endCxn id="397" idx="3"/>
            </p:cNvCxnSpPr>
            <p:nvPr/>
          </p:nvCxnSpPr>
          <p:spPr>
            <a:xfrm flipH="1">
              <a:off x="10852408" y="22235871"/>
              <a:ext cx="53527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446" name="Imagen 445">
              <a:extLst>
                <a:ext uri="{FF2B5EF4-FFF2-40B4-BE49-F238E27FC236}">
                  <a16:creationId xmlns:a16="http://schemas.microsoft.com/office/drawing/2014/main" id="{961C3338-572A-4D02-817D-1F6EA7842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7635" y="27803180"/>
              <a:ext cx="4196778" cy="1478414"/>
            </a:xfrm>
            <a:prstGeom prst="rect">
              <a:avLst/>
            </a:prstGeom>
          </p:spPr>
        </p:pic>
        <p:pic>
          <p:nvPicPr>
            <p:cNvPr id="447" name="Imagen 446">
              <a:extLst>
                <a:ext uri="{FF2B5EF4-FFF2-40B4-BE49-F238E27FC236}">
                  <a16:creationId xmlns:a16="http://schemas.microsoft.com/office/drawing/2014/main" id="{621B97FC-E121-46C7-AE22-D27A9FCF9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7060" y="26447642"/>
              <a:ext cx="4196778" cy="1478414"/>
            </a:xfrm>
            <a:prstGeom prst="rect">
              <a:avLst/>
            </a:prstGeom>
          </p:spPr>
        </p:pic>
        <p:pic>
          <p:nvPicPr>
            <p:cNvPr id="448" name="Imagen 447">
              <a:extLst>
                <a:ext uri="{FF2B5EF4-FFF2-40B4-BE49-F238E27FC236}">
                  <a16:creationId xmlns:a16="http://schemas.microsoft.com/office/drawing/2014/main" id="{A9B3CC73-FE51-4B09-B6C8-32DA009FD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8560" y="25096910"/>
              <a:ext cx="4196778" cy="1478414"/>
            </a:xfrm>
            <a:prstGeom prst="rect">
              <a:avLst/>
            </a:prstGeom>
          </p:spPr>
        </p:pic>
        <p:pic>
          <p:nvPicPr>
            <p:cNvPr id="449" name="Imagen 448">
              <a:extLst>
                <a:ext uri="{FF2B5EF4-FFF2-40B4-BE49-F238E27FC236}">
                  <a16:creationId xmlns:a16="http://schemas.microsoft.com/office/drawing/2014/main" id="{407A88FE-5AEF-4DD1-8213-94EFC2A32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7635" y="23741120"/>
              <a:ext cx="4196778" cy="1478414"/>
            </a:xfrm>
            <a:prstGeom prst="rect">
              <a:avLst/>
            </a:prstGeom>
          </p:spPr>
        </p:pic>
        <p:pic>
          <p:nvPicPr>
            <p:cNvPr id="450" name="Imagen 449">
              <a:extLst>
                <a:ext uri="{FF2B5EF4-FFF2-40B4-BE49-F238E27FC236}">
                  <a16:creationId xmlns:a16="http://schemas.microsoft.com/office/drawing/2014/main" id="{1946EDC9-E564-4A96-935B-FE996C6E4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27025" y="22364154"/>
              <a:ext cx="4196778" cy="1478414"/>
            </a:xfrm>
            <a:prstGeom prst="rect">
              <a:avLst/>
            </a:prstGeom>
          </p:spPr>
        </p:pic>
        <p:pic>
          <p:nvPicPr>
            <p:cNvPr id="451" name="Imagen 450">
              <a:extLst>
                <a:ext uri="{FF2B5EF4-FFF2-40B4-BE49-F238E27FC236}">
                  <a16:creationId xmlns:a16="http://schemas.microsoft.com/office/drawing/2014/main" id="{759B928D-0A69-4276-883B-D84B08981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7060" y="20982732"/>
              <a:ext cx="4196778" cy="1478414"/>
            </a:xfrm>
            <a:prstGeom prst="rect">
              <a:avLst/>
            </a:prstGeom>
          </p:spPr>
        </p:pic>
        <p:pic>
          <p:nvPicPr>
            <p:cNvPr id="452" name="Imagen 451">
              <a:extLst>
                <a:ext uri="{FF2B5EF4-FFF2-40B4-BE49-F238E27FC236}">
                  <a16:creationId xmlns:a16="http://schemas.microsoft.com/office/drawing/2014/main" id="{E41BF595-7148-4E5C-B8EC-EEAA784AB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5534" y="17787368"/>
              <a:ext cx="4196778" cy="1478414"/>
            </a:xfrm>
            <a:prstGeom prst="rect">
              <a:avLst/>
            </a:prstGeom>
          </p:spPr>
        </p:pic>
        <p:pic>
          <p:nvPicPr>
            <p:cNvPr id="453" name="Imagen 452">
              <a:extLst>
                <a:ext uri="{FF2B5EF4-FFF2-40B4-BE49-F238E27FC236}">
                  <a16:creationId xmlns:a16="http://schemas.microsoft.com/office/drawing/2014/main" id="{9C487A04-7A6C-46BD-9F14-32F74D99E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3751" y="20523820"/>
              <a:ext cx="4196778" cy="1478414"/>
            </a:xfrm>
            <a:prstGeom prst="rect">
              <a:avLst/>
            </a:prstGeom>
          </p:spPr>
        </p:pic>
        <p:pic>
          <p:nvPicPr>
            <p:cNvPr id="454" name="Imagen 453">
              <a:extLst>
                <a:ext uri="{FF2B5EF4-FFF2-40B4-BE49-F238E27FC236}">
                  <a16:creationId xmlns:a16="http://schemas.microsoft.com/office/drawing/2014/main" id="{272128F7-0614-4215-8A9F-EA7CF9985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07746" y="19142038"/>
              <a:ext cx="4196778" cy="1478414"/>
            </a:xfrm>
            <a:prstGeom prst="rect">
              <a:avLst/>
            </a:prstGeom>
          </p:spPr>
        </p:pic>
        <p:sp>
          <p:nvSpPr>
            <p:cNvPr id="455" name="CuadroTexto 454">
              <a:extLst>
                <a:ext uri="{FF2B5EF4-FFF2-40B4-BE49-F238E27FC236}">
                  <a16:creationId xmlns:a16="http://schemas.microsoft.com/office/drawing/2014/main" id="{EE40F799-98A4-4B9A-9E6D-3CA97C451C86}"/>
                </a:ext>
              </a:extLst>
            </p:cNvPr>
            <p:cNvSpPr txBox="1"/>
            <p:nvPr/>
          </p:nvSpPr>
          <p:spPr>
            <a:xfrm>
              <a:off x="18971118" y="21544091"/>
              <a:ext cx="2089606" cy="406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Artes Danzario</a:t>
              </a:r>
            </a:p>
          </p:txBody>
        </p:sp>
        <p:sp>
          <p:nvSpPr>
            <p:cNvPr id="456" name="CuadroTexto 455">
              <a:extLst>
                <a:ext uri="{FF2B5EF4-FFF2-40B4-BE49-F238E27FC236}">
                  <a16:creationId xmlns:a16="http://schemas.microsoft.com/office/drawing/2014/main" id="{BAE9B306-03A6-4834-A916-8CD6673EA67F}"/>
                </a:ext>
              </a:extLst>
            </p:cNvPr>
            <p:cNvSpPr txBox="1"/>
            <p:nvPr/>
          </p:nvSpPr>
          <p:spPr>
            <a:xfrm>
              <a:off x="18980645" y="22908660"/>
              <a:ext cx="2089606" cy="406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Artes Escénicas</a:t>
              </a:r>
            </a:p>
          </p:txBody>
        </p:sp>
        <p:sp>
          <p:nvSpPr>
            <p:cNvPr id="457" name="CuadroTexto 456">
              <a:extLst>
                <a:ext uri="{FF2B5EF4-FFF2-40B4-BE49-F238E27FC236}">
                  <a16:creationId xmlns:a16="http://schemas.microsoft.com/office/drawing/2014/main" id="{A7A196C1-EBCC-48A1-B025-130CDDAB53C5}"/>
                </a:ext>
              </a:extLst>
            </p:cNvPr>
            <p:cNvSpPr txBox="1"/>
            <p:nvPr/>
          </p:nvSpPr>
          <p:spPr>
            <a:xfrm>
              <a:off x="18941423" y="24287392"/>
              <a:ext cx="2089606" cy="406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Artes Musicales</a:t>
              </a:r>
            </a:p>
          </p:txBody>
        </p:sp>
        <p:sp>
          <p:nvSpPr>
            <p:cNvPr id="458" name="CuadroTexto 457">
              <a:extLst>
                <a:ext uri="{FF2B5EF4-FFF2-40B4-BE49-F238E27FC236}">
                  <a16:creationId xmlns:a16="http://schemas.microsoft.com/office/drawing/2014/main" id="{5C2058E1-9605-4EC7-965E-9A9B1F9AE8E4}"/>
                </a:ext>
              </a:extLst>
            </p:cNvPr>
            <p:cNvSpPr txBox="1"/>
            <p:nvPr/>
          </p:nvSpPr>
          <p:spPr>
            <a:xfrm>
              <a:off x="18776309" y="25564287"/>
              <a:ext cx="2334726" cy="644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Artes Plásticas y Visuales</a:t>
              </a:r>
            </a:p>
          </p:txBody>
        </p:sp>
        <p:sp>
          <p:nvSpPr>
            <p:cNvPr id="459" name="CuadroTexto 458">
              <a:extLst>
                <a:ext uri="{FF2B5EF4-FFF2-40B4-BE49-F238E27FC236}">
                  <a16:creationId xmlns:a16="http://schemas.microsoft.com/office/drawing/2014/main" id="{6C5D228E-672D-4271-9A3A-A9515680AA55}"/>
                </a:ext>
              </a:extLst>
            </p:cNvPr>
            <p:cNvSpPr txBox="1"/>
            <p:nvPr/>
          </p:nvSpPr>
          <p:spPr>
            <a:xfrm>
              <a:off x="18918126" y="26813983"/>
              <a:ext cx="2089606" cy="88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Maest. en Estudios Artísticos</a:t>
              </a:r>
            </a:p>
          </p:txBody>
        </p:sp>
        <p:sp>
          <p:nvSpPr>
            <p:cNvPr id="460" name="CuadroTexto 459">
              <a:extLst>
                <a:ext uri="{FF2B5EF4-FFF2-40B4-BE49-F238E27FC236}">
                  <a16:creationId xmlns:a16="http://schemas.microsoft.com/office/drawing/2014/main" id="{E19BDDCB-8FB9-42CF-A5C6-155044DA442C}"/>
                </a:ext>
              </a:extLst>
            </p:cNvPr>
            <p:cNvSpPr txBox="1"/>
            <p:nvPr/>
          </p:nvSpPr>
          <p:spPr>
            <a:xfrm>
              <a:off x="18901760" y="28278392"/>
              <a:ext cx="2089606" cy="644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Academia </a:t>
              </a:r>
            </a:p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LUIS A. CALVO</a:t>
              </a:r>
            </a:p>
          </p:txBody>
        </p:sp>
        <p:sp>
          <p:nvSpPr>
            <p:cNvPr id="461" name="CuadroTexto 460">
              <a:extLst>
                <a:ext uri="{FF2B5EF4-FFF2-40B4-BE49-F238E27FC236}">
                  <a16:creationId xmlns:a16="http://schemas.microsoft.com/office/drawing/2014/main" id="{333F1706-9418-47FE-BF3F-0D6158A2A5B9}"/>
                </a:ext>
              </a:extLst>
            </p:cNvPr>
            <p:cNvSpPr txBox="1"/>
            <p:nvPr/>
          </p:nvSpPr>
          <p:spPr>
            <a:xfrm>
              <a:off x="21565317" y="18231532"/>
              <a:ext cx="2089606" cy="644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Facultad Artes -  ASAB</a:t>
              </a:r>
            </a:p>
          </p:txBody>
        </p:sp>
        <p:sp>
          <p:nvSpPr>
            <p:cNvPr id="462" name="CuadroTexto 461">
              <a:extLst>
                <a:ext uri="{FF2B5EF4-FFF2-40B4-BE49-F238E27FC236}">
                  <a16:creationId xmlns:a16="http://schemas.microsoft.com/office/drawing/2014/main" id="{8D63B015-BBAC-4CC2-A82A-3D1B40DD66D1}"/>
                </a:ext>
              </a:extLst>
            </p:cNvPr>
            <p:cNvSpPr txBox="1"/>
            <p:nvPr/>
          </p:nvSpPr>
          <p:spPr>
            <a:xfrm>
              <a:off x="24145048" y="19714266"/>
              <a:ext cx="2698088" cy="406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Consejo de Facultad</a:t>
              </a:r>
            </a:p>
          </p:txBody>
        </p:sp>
        <p:sp>
          <p:nvSpPr>
            <p:cNvPr id="463" name="CuadroTexto 462">
              <a:extLst>
                <a:ext uri="{FF2B5EF4-FFF2-40B4-BE49-F238E27FC236}">
                  <a16:creationId xmlns:a16="http://schemas.microsoft.com/office/drawing/2014/main" id="{FB53B4CF-C592-4FC0-A7C2-7712DFEB476F}"/>
                </a:ext>
              </a:extLst>
            </p:cNvPr>
            <p:cNvSpPr txBox="1"/>
            <p:nvPr/>
          </p:nvSpPr>
          <p:spPr>
            <a:xfrm>
              <a:off x="24408391" y="20930079"/>
              <a:ext cx="2089606" cy="644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Secretaría Académica</a:t>
              </a:r>
            </a:p>
          </p:txBody>
        </p:sp>
        <p:cxnSp>
          <p:nvCxnSpPr>
            <p:cNvPr id="464" name="Conector recto 463">
              <a:extLst>
                <a:ext uri="{FF2B5EF4-FFF2-40B4-BE49-F238E27FC236}">
                  <a16:creationId xmlns:a16="http://schemas.microsoft.com/office/drawing/2014/main" id="{C4C52F8F-B70A-415D-8BBD-2426170AC2BA}"/>
                </a:ext>
              </a:extLst>
            </p:cNvPr>
            <p:cNvCxnSpPr>
              <a:cxnSpLocks/>
            </p:cNvCxnSpPr>
            <p:nvPr/>
          </p:nvCxnSpPr>
          <p:spPr>
            <a:xfrm>
              <a:off x="22401095" y="19143278"/>
              <a:ext cx="0" cy="944448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5" name="Conector recto 464">
              <a:extLst>
                <a:ext uri="{FF2B5EF4-FFF2-40B4-BE49-F238E27FC236}">
                  <a16:creationId xmlns:a16="http://schemas.microsoft.com/office/drawing/2014/main" id="{B6892194-C18E-4454-AB3D-C2BD35BF1A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20156" y="21250777"/>
              <a:ext cx="586284" cy="385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6" name="Conector recto 465">
              <a:extLst>
                <a:ext uri="{FF2B5EF4-FFF2-40B4-BE49-F238E27FC236}">
                  <a16:creationId xmlns:a16="http://schemas.microsoft.com/office/drawing/2014/main" id="{2E5BF656-F35F-4C5E-AF48-0D33C44F8A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76889" y="18542322"/>
              <a:ext cx="1019594" cy="875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72" name="Conector recto 471">
              <a:extLst>
                <a:ext uri="{FF2B5EF4-FFF2-40B4-BE49-F238E27FC236}">
                  <a16:creationId xmlns:a16="http://schemas.microsoft.com/office/drawing/2014/main" id="{D1287B56-2E95-4EC2-B68D-638B7CBADF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559310" y="25838080"/>
              <a:ext cx="84558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473" name="Imagen 472">
              <a:extLst>
                <a:ext uri="{FF2B5EF4-FFF2-40B4-BE49-F238E27FC236}">
                  <a16:creationId xmlns:a16="http://schemas.microsoft.com/office/drawing/2014/main" id="{A2F6B36D-B89B-497F-8DCB-0CDF52187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5629" y="31082834"/>
              <a:ext cx="4196779" cy="1478414"/>
            </a:xfrm>
            <a:prstGeom prst="rect">
              <a:avLst/>
            </a:prstGeom>
          </p:spPr>
        </p:pic>
        <p:sp>
          <p:nvSpPr>
            <p:cNvPr id="474" name="CuadroTexto 473">
              <a:extLst>
                <a:ext uri="{FF2B5EF4-FFF2-40B4-BE49-F238E27FC236}">
                  <a16:creationId xmlns:a16="http://schemas.microsoft.com/office/drawing/2014/main" id="{40DC1F7A-90B5-4F21-B7DA-21BCE9153272}"/>
                </a:ext>
              </a:extLst>
            </p:cNvPr>
            <p:cNvSpPr txBox="1"/>
            <p:nvPr/>
          </p:nvSpPr>
          <p:spPr>
            <a:xfrm>
              <a:off x="7996381" y="31432603"/>
              <a:ext cx="2542462" cy="88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Ingeniería en Telecomunicaciones (CP)</a:t>
              </a:r>
            </a:p>
          </p:txBody>
        </p:sp>
        <p:pic>
          <p:nvPicPr>
            <p:cNvPr id="475" name="Imagen 474">
              <a:extLst>
                <a:ext uri="{FF2B5EF4-FFF2-40B4-BE49-F238E27FC236}">
                  <a16:creationId xmlns:a16="http://schemas.microsoft.com/office/drawing/2014/main" id="{18A17DB3-3142-417B-B5AC-4FE09B0D1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3573" y="31466305"/>
              <a:ext cx="4196780" cy="1478414"/>
            </a:xfrm>
            <a:prstGeom prst="rect">
              <a:avLst/>
            </a:prstGeom>
          </p:spPr>
        </p:pic>
        <p:sp>
          <p:nvSpPr>
            <p:cNvPr id="476" name="CuadroTexto 475">
              <a:extLst>
                <a:ext uri="{FF2B5EF4-FFF2-40B4-BE49-F238E27FC236}">
                  <a16:creationId xmlns:a16="http://schemas.microsoft.com/office/drawing/2014/main" id="{D5A1FD8C-C772-41DF-93DC-ADF4B163CBBB}"/>
                </a:ext>
              </a:extLst>
            </p:cNvPr>
            <p:cNvSpPr txBox="1"/>
            <p:nvPr/>
          </p:nvSpPr>
          <p:spPr>
            <a:xfrm>
              <a:off x="13173624" y="31785399"/>
              <a:ext cx="2331664" cy="88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44" b="1" dirty="0">
                  <a:latin typeface="Arial" panose="020B0604020202020204" pitchFamily="34" charset="0"/>
                  <a:cs typeface="Arial" panose="020B0604020202020204" pitchFamily="34" charset="0"/>
                </a:rPr>
                <a:t>Maest. en Gestión de la Seguridad de la Información</a:t>
              </a:r>
            </a:p>
          </p:txBody>
        </p:sp>
      </p:grpSp>
      <p:cxnSp>
        <p:nvCxnSpPr>
          <p:cNvPr id="487" name="Conector recto 486">
            <a:extLst>
              <a:ext uri="{FF2B5EF4-FFF2-40B4-BE49-F238E27FC236}">
                <a16:creationId xmlns:a16="http://schemas.microsoft.com/office/drawing/2014/main" id="{B3601EC5-60F7-4FD7-830F-B6F4D76A6F33}"/>
              </a:ext>
            </a:extLst>
          </p:cNvPr>
          <p:cNvCxnSpPr>
            <a:cxnSpLocks/>
          </p:cNvCxnSpPr>
          <p:nvPr/>
        </p:nvCxnSpPr>
        <p:spPr>
          <a:xfrm flipV="1">
            <a:off x="37592933" y="11143926"/>
            <a:ext cx="0" cy="40817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3" name="Conector recto 492">
            <a:extLst>
              <a:ext uri="{FF2B5EF4-FFF2-40B4-BE49-F238E27FC236}">
                <a16:creationId xmlns:a16="http://schemas.microsoft.com/office/drawing/2014/main" id="{A7348031-E7F3-4534-87FE-51C823EC13B5}"/>
              </a:ext>
            </a:extLst>
          </p:cNvPr>
          <p:cNvCxnSpPr>
            <a:cxnSpLocks/>
          </p:cNvCxnSpPr>
          <p:nvPr/>
        </p:nvCxnSpPr>
        <p:spPr>
          <a:xfrm>
            <a:off x="23563770" y="10039007"/>
            <a:ext cx="1" cy="56555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3" name="Conector recto 502">
            <a:extLst>
              <a:ext uri="{FF2B5EF4-FFF2-40B4-BE49-F238E27FC236}">
                <a16:creationId xmlns:a16="http://schemas.microsoft.com/office/drawing/2014/main" id="{F630835F-5B01-4AB9-A2F4-6258832E7673}"/>
              </a:ext>
            </a:extLst>
          </p:cNvPr>
          <p:cNvCxnSpPr>
            <a:cxnSpLocks/>
          </p:cNvCxnSpPr>
          <p:nvPr/>
        </p:nvCxnSpPr>
        <p:spPr>
          <a:xfrm>
            <a:off x="30724261" y="10022050"/>
            <a:ext cx="0" cy="76755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4" name="Conector recto 503">
            <a:extLst>
              <a:ext uri="{FF2B5EF4-FFF2-40B4-BE49-F238E27FC236}">
                <a16:creationId xmlns:a16="http://schemas.microsoft.com/office/drawing/2014/main" id="{AEFB2469-021C-44FF-9C09-E3BF8B2E1EFE}"/>
              </a:ext>
            </a:extLst>
          </p:cNvPr>
          <p:cNvCxnSpPr>
            <a:cxnSpLocks/>
          </p:cNvCxnSpPr>
          <p:nvPr/>
        </p:nvCxnSpPr>
        <p:spPr>
          <a:xfrm>
            <a:off x="36212839" y="10047391"/>
            <a:ext cx="0" cy="7575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0" name="Conector recto 509">
            <a:extLst>
              <a:ext uri="{FF2B5EF4-FFF2-40B4-BE49-F238E27FC236}">
                <a16:creationId xmlns:a16="http://schemas.microsoft.com/office/drawing/2014/main" id="{DBD77D6E-A976-40C3-AF7C-9FD5B87EE118}"/>
              </a:ext>
            </a:extLst>
          </p:cNvPr>
          <p:cNvCxnSpPr>
            <a:cxnSpLocks/>
            <a:endCxn id="475" idx="1"/>
          </p:cNvCxnSpPr>
          <p:nvPr/>
        </p:nvCxnSpPr>
        <p:spPr>
          <a:xfrm>
            <a:off x="30762740" y="18599170"/>
            <a:ext cx="14817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1" name="Conector recto 510">
            <a:extLst>
              <a:ext uri="{FF2B5EF4-FFF2-40B4-BE49-F238E27FC236}">
                <a16:creationId xmlns:a16="http://schemas.microsoft.com/office/drawing/2014/main" id="{E54BA349-0C10-4514-AA11-C0D4471DC312}"/>
              </a:ext>
            </a:extLst>
          </p:cNvPr>
          <p:cNvCxnSpPr>
            <a:cxnSpLocks/>
            <a:stCxn id="473" idx="3"/>
          </p:cNvCxnSpPr>
          <p:nvPr/>
        </p:nvCxnSpPr>
        <p:spPr>
          <a:xfrm>
            <a:off x="30459614" y="18389555"/>
            <a:ext cx="30312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8" name="Conector recto 527">
            <a:extLst>
              <a:ext uri="{FF2B5EF4-FFF2-40B4-BE49-F238E27FC236}">
                <a16:creationId xmlns:a16="http://schemas.microsoft.com/office/drawing/2014/main" id="{9DFD8018-5103-4A2E-BF65-7390344E6643}"/>
              </a:ext>
            </a:extLst>
          </p:cNvPr>
          <p:cNvCxnSpPr>
            <a:cxnSpLocks/>
          </p:cNvCxnSpPr>
          <p:nvPr/>
        </p:nvCxnSpPr>
        <p:spPr>
          <a:xfrm flipH="1">
            <a:off x="8396329" y="17376213"/>
            <a:ext cx="402551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9" name="Conector recto 528">
            <a:extLst>
              <a:ext uri="{FF2B5EF4-FFF2-40B4-BE49-F238E27FC236}">
                <a16:creationId xmlns:a16="http://schemas.microsoft.com/office/drawing/2014/main" id="{B7EDE26C-1522-4811-87D5-BBB48BAA49B2}"/>
              </a:ext>
            </a:extLst>
          </p:cNvPr>
          <p:cNvCxnSpPr>
            <a:cxnSpLocks/>
          </p:cNvCxnSpPr>
          <p:nvPr/>
        </p:nvCxnSpPr>
        <p:spPr>
          <a:xfrm flipH="1">
            <a:off x="8391931" y="18052685"/>
            <a:ext cx="39585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0" name="Conector recto 529">
            <a:extLst>
              <a:ext uri="{FF2B5EF4-FFF2-40B4-BE49-F238E27FC236}">
                <a16:creationId xmlns:a16="http://schemas.microsoft.com/office/drawing/2014/main" id="{2E72AFCE-4378-43A3-8712-524B3509F5BD}"/>
              </a:ext>
            </a:extLst>
          </p:cNvPr>
          <p:cNvCxnSpPr>
            <a:cxnSpLocks/>
          </p:cNvCxnSpPr>
          <p:nvPr/>
        </p:nvCxnSpPr>
        <p:spPr>
          <a:xfrm flipH="1">
            <a:off x="8395878" y="18721639"/>
            <a:ext cx="395856" cy="96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1" name="Conector recto 530">
            <a:extLst>
              <a:ext uri="{FF2B5EF4-FFF2-40B4-BE49-F238E27FC236}">
                <a16:creationId xmlns:a16="http://schemas.microsoft.com/office/drawing/2014/main" id="{6C3935F3-066F-43D9-8F55-583C0D36FE54}"/>
              </a:ext>
            </a:extLst>
          </p:cNvPr>
          <p:cNvCxnSpPr>
            <a:cxnSpLocks/>
          </p:cNvCxnSpPr>
          <p:nvPr/>
        </p:nvCxnSpPr>
        <p:spPr>
          <a:xfrm flipH="1">
            <a:off x="8400826" y="19391725"/>
            <a:ext cx="389160" cy="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8" name="Conector recto 477">
            <a:extLst>
              <a:ext uri="{FF2B5EF4-FFF2-40B4-BE49-F238E27FC236}">
                <a16:creationId xmlns:a16="http://schemas.microsoft.com/office/drawing/2014/main" id="{5722A6CB-A0AA-43F1-A6C4-ED5C4CF7E33D}"/>
              </a:ext>
            </a:extLst>
          </p:cNvPr>
          <p:cNvCxnSpPr>
            <a:cxnSpLocks/>
          </p:cNvCxnSpPr>
          <p:nvPr/>
        </p:nvCxnSpPr>
        <p:spPr>
          <a:xfrm flipH="1" flipV="1">
            <a:off x="36245961" y="11845925"/>
            <a:ext cx="295491" cy="68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8" name="Conector recto 487">
            <a:extLst>
              <a:ext uri="{FF2B5EF4-FFF2-40B4-BE49-F238E27FC236}">
                <a16:creationId xmlns:a16="http://schemas.microsoft.com/office/drawing/2014/main" id="{F92B4026-330D-44F3-9E26-DD688DDC4B5D}"/>
              </a:ext>
            </a:extLst>
          </p:cNvPr>
          <p:cNvCxnSpPr>
            <a:cxnSpLocks/>
          </p:cNvCxnSpPr>
          <p:nvPr/>
        </p:nvCxnSpPr>
        <p:spPr>
          <a:xfrm flipH="1">
            <a:off x="35823897" y="12888680"/>
            <a:ext cx="41536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9" name="Conector recto 488">
            <a:extLst>
              <a:ext uri="{FF2B5EF4-FFF2-40B4-BE49-F238E27FC236}">
                <a16:creationId xmlns:a16="http://schemas.microsoft.com/office/drawing/2014/main" id="{E287482E-814E-4CC7-B948-A9E94A739D33}"/>
              </a:ext>
            </a:extLst>
          </p:cNvPr>
          <p:cNvCxnSpPr>
            <a:cxnSpLocks/>
          </p:cNvCxnSpPr>
          <p:nvPr/>
        </p:nvCxnSpPr>
        <p:spPr>
          <a:xfrm flipH="1">
            <a:off x="35825963" y="13605516"/>
            <a:ext cx="41536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0" name="Conector recto 489">
            <a:extLst>
              <a:ext uri="{FF2B5EF4-FFF2-40B4-BE49-F238E27FC236}">
                <a16:creationId xmlns:a16="http://schemas.microsoft.com/office/drawing/2014/main" id="{9C193AAA-1F88-4C48-A80E-C9206688BBA8}"/>
              </a:ext>
            </a:extLst>
          </p:cNvPr>
          <p:cNvCxnSpPr>
            <a:cxnSpLocks/>
          </p:cNvCxnSpPr>
          <p:nvPr/>
        </p:nvCxnSpPr>
        <p:spPr>
          <a:xfrm flipH="1">
            <a:off x="35825962" y="14387140"/>
            <a:ext cx="41536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1" name="Conector recto 490">
            <a:extLst>
              <a:ext uri="{FF2B5EF4-FFF2-40B4-BE49-F238E27FC236}">
                <a16:creationId xmlns:a16="http://schemas.microsoft.com/office/drawing/2014/main" id="{A6C6D2F5-4555-4795-BF96-837C6CDE3D9B}"/>
              </a:ext>
            </a:extLst>
          </p:cNvPr>
          <p:cNvCxnSpPr>
            <a:cxnSpLocks/>
          </p:cNvCxnSpPr>
          <p:nvPr/>
        </p:nvCxnSpPr>
        <p:spPr>
          <a:xfrm flipH="1">
            <a:off x="35825962" y="15864957"/>
            <a:ext cx="41536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2" name="Conector recto 491">
            <a:extLst>
              <a:ext uri="{FF2B5EF4-FFF2-40B4-BE49-F238E27FC236}">
                <a16:creationId xmlns:a16="http://schemas.microsoft.com/office/drawing/2014/main" id="{A62ED107-579A-4FEA-97CB-93A0E6538C8E}"/>
              </a:ext>
            </a:extLst>
          </p:cNvPr>
          <p:cNvCxnSpPr>
            <a:cxnSpLocks/>
          </p:cNvCxnSpPr>
          <p:nvPr/>
        </p:nvCxnSpPr>
        <p:spPr>
          <a:xfrm flipH="1">
            <a:off x="35823897" y="16594832"/>
            <a:ext cx="41536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2" name="Conector recto 1081">
            <a:extLst>
              <a:ext uri="{FF2B5EF4-FFF2-40B4-BE49-F238E27FC236}">
                <a16:creationId xmlns:a16="http://schemas.microsoft.com/office/drawing/2014/main" id="{6C2F1AEB-73AE-40EE-84AA-3DC9895DD6A4}"/>
              </a:ext>
            </a:extLst>
          </p:cNvPr>
          <p:cNvCxnSpPr>
            <a:cxnSpLocks/>
            <a:endCxn id="398" idx="3"/>
          </p:cNvCxnSpPr>
          <p:nvPr/>
        </p:nvCxnSpPr>
        <p:spPr>
          <a:xfrm flipH="1">
            <a:off x="31775118" y="11126719"/>
            <a:ext cx="448662" cy="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92" name="Conector recto 1091">
            <a:extLst>
              <a:ext uri="{FF2B5EF4-FFF2-40B4-BE49-F238E27FC236}">
                <a16:creationId xmlns:a16="http://schemas.microsoft.com/office/drawing/2014/main" id="{CEC0576D-DA9C-4CF8-B3F8-7544B21B8306}"/>
              </a:ext>
            </a:extLst>
          </p:cNvPr>
          <p:cNvCxnSpPr>
            <a:cxnSpLocks/>
          </p:cNvCxnSpPr>
          <p:nvPr/>
        </p:nvCxnSpPr>
        <p:spPr>
          <a:xfrm flipH="1">
            <a:off x="13651484" y="19124168"/>
            <a:ext cx="38160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5" name="Conector recto 1094">
            <a:extLst>
              <a:ext uri="{FF2B5EF4-FFF2-40B4-BE49-F238E27FC236}">
                <a16:creationId xmlns:a16="http://schemas.microsoft.com/office/drawing/2014/main" id="{4C944B8C-6BD9-4877-89F0-A09B4FCE8D93}"/>
              </a:ext>
            </a:extLst>
          </p:cNvPr>
          <p:cNvCxnSpPr>
            <a:cxnSpLocks/>
          </p:cNvCxnSpPr>
          <p:nvPr/>
        </p:nvCxnSpPr>
        <p:spPr>
          <a:xfrm>
            <a:off x="3139899" y="17463233"/>
            <a:ext cx="21399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1" name="Conector recto 470">
            <a:extLst>
              <a:ext uri="{FF2B5EF4-FFF2-40B4-BE49-F238E27FC236}">
                <a16:creationId xmlns:a16="http://schemas.microsoft.com/office/drawing/2014/main" id="{C6A7A5E2-6710-4F26-BD7E-0F89F37F4CDC}"/>
              </a:ext>
            </a:extLst>
          </p:cNvPr>
          <p:cNvCxnSpPr>
            <a:cxnSpLocks/>
          </p:cNvCxnSpPr>
          <p:nvPr/>
        </p:nvCxnSpPr>
        <p:spPr>
          <a:xfrm>
            <a:off x="14686941" y="2454079"/>
            <a:ext cx="156427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7" name="CuadroTexto 466">
            <a:extLst>
              <a:ext uri="{FF2B5EF4-FFF2-40B4-BE49-F238E27FC236}">
                <a16:creationId xmlns:a16="http://schemas.microsoft.com/office/drawing/2014/main" id="{E88E7186-7D9C-48B4-86C3-E7A4613DDA57}"/>
              </a:ext>
            </a:extLst>
          </p:cNvPr>
          <p:cNvSpPr txBox="1"/>
          <p:nvPr/>
        </p:nvSpPr>
        <p:spPr>
          <a:xfrm>
            <a:off x="7216634" y="1679766"/>
            <a:ext cx="3241048" cy="57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44" b="1" dirty="0">
                <a:latin typeface="Arial" panose="020B0604020202020204" pitchFamily="34" charset="0"/>
                <a:cs typeface="Arial" panose="020B0604020202020204" pitchFamily="34" charset="0"/>
              </a:rPr>
              <a:t>UNIVERSIDAD DISTRITAL FRANCISCO JOSÉ DE CALDAS</a:t>
            </a:r>
          </a:p>
          <a:p>
            <a:pPr algn="ctr"/>
            <a:r>
              <a:rPr lang="es-CO" sz="844" b="1" dirty="0">
                <a:latin typeface="Arial" panose="020B0604020202020204" pitchFamily="34" charset="0"/>
                <a:cs typeface="Arial" panose="020B0604020202020204" pitchFamily="34" charset="0"/>
              </a:rPr>
              <a:t>Oficina Asesora de Planeación</a:t>
            </a:r>
          </a:p>
          <a:p>
            <a:pPr algn="ctr"/>
            <a:r>
              <a:rPr lang="es-CO" sz="844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ORGANIGRAMA ACADÉMICO</a:t>
            </a:r>
          </a:p>
          <a:p>
            <a:pPr algn="ctr"/>
            <a:r>
              <a:rPr lang="es-CO" sz="633" b="1" dirty="0">
                <a:latin typeface="Arial" panose="020B0604020202020204" pitchFamily="34" charset="0"/>
                <a:cs typeface="Arial" panose="020B0604020202020204" pitchFamily="34" charset="0"/>
              </a:rPr>
              <a:t>Artículo 20 Estatuto General</a:t>
            </a:r>
          </a:p>
        </p:txBody>
      </p:sp>
      <p:sp>
        <p:nvSpPr>
          <p:cNvPr id="469" name="CuadroTexto 468">
            <a:extLst>
              <a:ext uri="{FF2B5EF4-FFF2-40B4-BE49-F238E27FC236}">
                <a16:creationId xmlns:a16="http://schemas.microsoft.com/office/drawing/2014/main" id="{FF2ECFB0-40AB-4692-9E6A-DFF52104A1A2}"/>
              </a:ext>
            </a:extLst>
          </p:cNvPr>
          <p:cNvSpPr txBox="1"/>
          <p:nvPr/>
        </p:nvSpPr>
        <p:spPr>
          <a:xfrm>
            <a:off x="2828683" y="19342087"/>
            <a:ext cx="2120034" cy="667014"/>
          </a:xfrm>
          <a:prstGeom prst="rect">
            <a:avLst/>
          </a:prstGeom>
          <a:noFill/>
        </p:spPr>
        <p:txBody>
          <a:bodyPr wrap="square" tIns="25309" rtlCol="0">
            <a:spAutoFit/>
          </a:bodyPr>
          <a:lstStyle/>
          <a:p>
            <a:pPr algn="ctr"/>
            <a:r>
              <a:rPr lang="es-CO" sz="6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CONVENCIONES</a:t>
            </a:r>
          </a:p>
          <a:p>
            <a:endParaRPr lang="es-CO" sz="84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633" b="1" dirty="0">
                <a:latin typeface="Arial" panose="020B0604020202020204" pitchFamily="34" charset="0"/>
                <a:cs typeface="Arial" panose="020B0604020202020204" pitchFamily="34" charset="0"/>
              </a:rPr>
              <a:t>Línea de Autoridad  </a:t>
            </a:r>
            <a:r>
              <a:rPr lang="es-CO" sz="633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CO" sz="844" b="1" dirty="0">
                <a:latin typeface="Arial" panose="020B0604020202020204" pitchFamily="34" charset="0"/>
                <a:cs typeface="Arial" panose="020B0604020202020204" pitchFamily="34" charset="0"/>
              </a:rPr>
              <a:t>_________ </a:t>
            </a:r>
          </a:p>
          <a:p>
            <a:r>
              <a:rPr lang="es-CO" sz="84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844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  <a:p>
            <a:r>
              <a:rPr lang="es-CO" sz="633" b="1" dirty="0">
                <a:latin typeface="Arial" panose="020B0604020202020204" pitchFamily="34" charset="0"/>
                <a:cs typeface="Arial" panose="020B0604020202020204" pitchFamily="34" charset="0"/>
              </a:rPr>
              <a:t>Línea de Asesoría      </a:t>
            </a:r>
            <a:r>
              <a:rPr lang="es-CO" sz="703" b="1" dirty="0">
                <a:latin typeface="Arial" panose="020B0604020202020204" pitchFamily="34" charset="0"/>
                <a:cs typeface="Arial" panose="020B0604020202020204" pitchFamily="34" charset="0"/>
              </a:rPr>
              <a:t>------------------</a:t>
            </a:r>
            <a:endParaRPr lang="es-CO" sz="84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8" name="Conector recto 467">
            <a:extLst>
              <a:ext uri="{FF2B5EF4-FFF2-40B4-BE49-F238E27FC236}">
                <a16:creationId xmlns:a16="http://schemas.microsoft.com/office/drawing/2014/main" id="{5FF54986-CF31-4D07-BB11-6ECDC7B48D6E}"/>
              </a:ext>
            </a:extLst>
          </p:cNvPr>
          <p:cNvCxnSpPr>
            <a:cxnSpLocks/>
          </p:cNvCxnSpPr>
          <p:nvPr/>
        </p:nvCxnSpPr>
        <p:spPr>
          <a:xfrm>
            <a:off x="14071117" y="3748565"/>
            <a:ext cx="0" cy="44510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0" name="Conector recto 479">
            <a:extLst>
              <a:ext uri="{FF2B5EF4-FFF2-40B4-BE49-F238E27FC236}">
                <a16:creationId xmlns:a16="http://schemas.microsoft.com/office/drawing/2014/main" id="{90D378B2-F233-4604-BB6D-DFA113D730BD}"/>
              </a:ext>
            </a:extLst>
          </p:cNvPr>
          <p:cNvCxnSpPr>
            <a:cxnSpLocks/>
          </p:cNvCxnSpPr>
          <p:nvPr/>
        </p:nvCxnSpPr>
        <p:spPr>
          <a:xfrm>
            <a:off x="14080712" y="2757506"/>
            <a:ext cx="0" cy="41832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1" name="Conector recto 480">
            <a:extLst>
              <a:ext uri="{FF2B5EF4-FFF2-40B4-BE49-F238E27FC236}">
                <a16:creationId xmlns:a16="http://schemas.microsoft.com/office/drawing/2014/main" id="{07594B71-0E1C-4F60-BB37-8E3276F72774}"/>
              </a:ext>
            </a:extLst>
          </p:cNvPr>
          <p:cNvCxnSpPr>
            <a:cxnSpLocks/>
          </p:cNvCxnSpPr>
          <p:nvPr/>
        </p:nvCxnSpPr>
        <p:spPr>
          <a:xfrm flipH="1">
            <a:off x="14690542" y="3467696"/>
            <a:ext cx="446554" cy="532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82" name="Imagen 481">
            <a:extLst>
              <a:ext uri="{FF2B5EF4-FFF2-40B4-BE49-F238E27FC236}">
                <a16:creationId xmlns:a16="http://schemas.microsoft.com/office/drawing/2014/main" id="{B25FC961-4024-D2EC-FAB2-3F2AE34F96A1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712" y="6491301"/>
            <a:ext cx="1786230" cy="520083"/>
          </a:xfrm>
          <a:prstGeom prst="rect">
            <a:avLst/>
          </a:prstGeom>
        </p:spPr>
      </p:pic>
      <p:sp>
        <p:nvSpPr>
          <p:cNvPr id="483" name="CuadroTexto 482">
            <a:extLst>
              <a:ext uri="{FF2B5EF4-FFF2-40B4-BE49-F238E27FC236}">
                <a16:creationId xmlns:a16="http://schemas.microsoft.com/office/drawing/2014/main" id="{525B8966-9985-DA25-8A09-19E7807E4507}"/>
              </a:ext>
            </a:extLst>
          </p:cNvPr>
          <p:cNvSpPr txBox="1"/>
          <p:nvPr/>
        </p:nvSpPr>
        <p:spPr>
          <a:xfrm>
            <a:off x="10033943" y="6600951"/>
            <a:ext cx="1044938" cy="482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44" b="1" dirty="0">
                <a:latin typeface="Arial" panose="020B0604020202020204" pitchFamily="34" charset="0"/>
                <a:cs typeface="Arial" panose="020B0604020202020204" pitchFamily="34" charset="0"/>
              </a:rPr>
              <a:t>Oficina Bienestar Universitario</a:t>
            </a:r>
          </a:p>
        </p:txBody>
      </p:sp>
      <p:cxnSp>
        <p:nvCxnSpPr>
          <p:cNvPr id="484" name="Conector recto 483">
            <a:extLst>
              <a:ext uri="{FF2B5EF4-FFF2-40B4-BE49-F238E27FC236}">
                <a16:creationId xmlns:a16="http://schemas.microsoft.com/office/drawing/2014/main" id="{9076C137-D78B-A3C7-63DE-7BA413A037CB}"/>
              </a:ext>
            </a:extLst>
          </p:cNvPr>
          <p:cNvCxnSpPr>
            <a:cxnSpLocks/>
          </p:cNvCxnSpPr>
          <p:nvPr/>
        </p:nvCxnSpPr>
        <p:spPr>
          <a:xfrm flipH="1">
            <a:off x="11125879" y="8514285"/>
            <a:ext cx="28735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5" name="Conector recto 484">
            <a:extLst>
              <a:ext uri="{FF2B5EF4-FFF2-40B4-BE49-F238E27FC236}">
                <a16:creationId xmlns:a16="http://schemas.microsoft.com/office/drawing/2014/main" id="{9076C137-D78B-A3C7-63DE-7BA413A037CB}"/>
              </a:ext>
            </a:extLst>
          </p:cNvPr>
          <p:cNvCxnSpPr>
            <a:cxnSpLocks/>
          </p:cNvCxnSpPr>
          <p:nvPr/>
        </p:nvCxnSpPr>
        <p:spPr>
          <a:xfrm flipH="1">
            <a:off x="11096768" y="7985465"/>
            <a:ext cx="32802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4" name="Conector recto 493">
            <a:extLst>
              <a:ext uri="{FF2B5EF4-FFF2-40B4-BE49-F238E27FC236}">
                <a16:creationId xmlns:a16="http://schemas.microsoft.com/office/drawing/2014/main" id="{6C2469BA-28D4-4A15-CC5A-20BCF2CD7541}"/>
              </a:ext>
            </a:extLst>
          </p:cNvPr>
          <p:cNvCxnSpPr>
            <a:cxnSpLocks/>
          </p:cNvCxnSpPr>
          <p:nvPr/>
        </p:nvCxnSpPr>
        <p:spPr>
          <a:xfrm flipH="1">
            <a:off x="13785017" y="9513065"/>
            <a:ext cx="31182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6" name="Conector recto 505">
            <a:extLst>
              <a:ext uri="{FF2B5EF4-FFF2-40B4-BE49-F238E27FC236}">
                <a16:creationId xmlns:a16="http://schemas.microsoft.com/office/drawing/2014/main" id="{3AC0231B-6250-5412-86EC-AFB77191F974}"/>
              </a:ext>
            </a:extLst>
          </p:cNvPr>
          <p:cNvCxnSpPr>
            <a:cxnSpLocks/>
          </p:cNvCxnSpPr>
          <p:nvPr/>
        </p:nvCxnSpPr>
        <p:spPr>
          <a:xfrm flipV="1">
            <a:off x="8760890" y="5512675"/>
            <a:ext cx="0" cy="68653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7" name="Conector recto 506">
            <a:extLst>
              <a:ext uri="{FF2B5EF4-FFF2-40B4-BE49-F238E27FC236}">
                <a16:creationId xmlns:a16="http://schemas.microsoft.com/office/drawing/2014/main" id="{AFA45ED5-D68F-9479-E542-8A5BB375E458}"/>
              </a:ext>
            </a:extLst>
          </p:cNvPr>
          <p:cNvCxnSpPr>
            <a:cxnSpLocks/>
          </p:cNvCxnSpPr>
          <p:nvPr/>
        </p:nvCxnSpPr>
        <p:spPr>
          <a:xfrm>
            <a:off x="8469590" y="5487321"/>
            <a:ext cx="300901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2" name="Conector recto 511">
            <a:extLst>
              <a:ext uri="{FF2B5EF4-FFF2-40B4-BE49-F238E27FC236}">
                <a16:creationId xmlns:a16="http://schemas.microsoft.com/office/drawing/2014/main" id="{AFA45ED5-D68F-9479-E542-8A5BB375E458}"/>
              </a:ext>
            </a:extLst>
          </p:cNvPr>
          <p:cNvCxnSpPr>
            <a:cxnSpLocks/>
          </p:cNvCxnSpPr>
          <p:nvPr/>
        </p:nvCxnSpPr>
        <p:spPr>
          <a:xfrm>
            <a:off x="8461592" y="6189352"/>
            <a:ext cx="300901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3" name="Conector recto 512">
            <a:extLst>
              <a:ext uri="{FF2B5EF4-FFF2-40B4-BE49-F238E27FC236}">
                <a16:creationId xmlns:a16="http://schemas.microsoft.com/office/drawing/2014/main" id="{AFA45ED5-D68F-9479-E542-8A5BB375E458}"/>
              </a:ext>
            </a:extLst>
          </p:cNvPr>
          <p:cNvCxnSpPr>
            <a:cxnSpLocks/>
          </p:cNvCxnSpPr>
          <p:nvPr/>
        </p:nvCxnSpPr>
        <p:spPr>
          <a:xfrm>
            <a:off x="8770485" y="5850515"/>
            <a:ext cx="264274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4" name="Conector recto 513">
            <a:extLst>
              <a:ext uri="{FF2B5EF4-FFF2-40B4-BE49-F238E27FC236}">
                <a16:creationId xmlns:a16="http://schemas.microsoft.com/office/drawing/2014/main" id="{3AC0231B-6250-5412-86EC-AFB77191F974}"/>
              </a:ext>
            </a:extLst>
          </p:cNvPr>
          <p:cNvCxnSpPr>
            <a:cxnSpLocks/>
          </p:cNvCxnSpPr>
          <p:nvPr/>
        </p:nvCxnSpPr>
        <p:spPr>
          <a:xfrm flipV="1">
            <a:off x="11430824" y="4500576"/>
            <a:ext cx="0" cy="136139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486" name="Grupo 485">
            <a:extLst>
              <a:ext uri="{FF2B5EF4-FFF2-40B4-BE49-F238E27FC236}">
                <a16:creationId xmlns:a16="http://schemas.microsoft.com/office/drawing/2014/main" id="{63797C9F-EEC7-EC73-FAF3-CBC7118304D9}"/>
              </a:ext>
            </a:extLst>
          </p:cNvPr>
          <p:cNvGrpSpPr/>
          <p:nvPr/>
        </p:nvGrpSpPr>
        <p:grpSpPr>
          <a:xfrm>
            <a:off x="9289850" y="6928891"/>
            <a:ext cx="1824147" cy="855636"/>
            <a:chOff x="17153383" y="10253290"/>
            <a:chExt cx="2371349" cy="1217066"/>
          </a:xfrm>
        </p:grpSpPr>
        <p:pic>
          <p:nvPicPr>
            <p:cNvPr id="495" name="Imagen 494">
              <a:extLst>
                <a:ext uri="{FF2B5EF4-FFF2-40B4-BE49-F238E27FC236}">
                  <a16:creationId xmlns:a16="http://schemas.microsoft.com/office/drawing/2014/main" id="{7B9D2BEB-02AD-538C-4C94-D376020AD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53383" y="10253290"/>
              <a:ext cx="2371349" cy="1217066"/>
            </a:xfrm>
            <a:prstGeom prst="rect">
              <a:avLst/>
            </a:prstGeom>
          </p:spPr>
        </p:pic>
        <p:pic>
          <p:nvPicPr>
            <p:cNvPr id="515" name="Imagen 514">
              <a:extLst>
                <a:ext uri="{FF2B5EF4-FFF2-40B4-BE49-F238E27FC236}">
                  <a16:creationId xmlns:a16="http://schemas.microsoft.com/office/drawing/2014/main" id="{1CFB8847-8A3F-C32B-FB05-8A95A37AA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l="82808" t="50764" r="8192" b="37434"/>
            <a:stretch/>
          </p:blipFill>
          <p:spPr>
            <a:xfrm>
              <a:off x="17423607" y="10574606"/>
              <a:ext cx="489379" cy="404544"/>
            </a:xfrm>
            <a:prstGeom prst="rect">
              <a:avLst/>
            </a:prstGeom>
          </p:spPr>
        </p:pic>
        <p:pic>
          <p:nvPicPr>
            <p:cNvPr id="516" name="Imagen 515">
              <a:extLst>
                <a:ext uri="{FF2B5EF4-FFF2-40B4-BE49-F238E27FC236}">
                  <a16:creationId xmlns:a16="http://schemas.microsoft.com/office/drawing/2014/main" id="{8B678DA0-6785-FB59-59CA-B62DEEF177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l="82808" t="62801" r="8192" b="29532"/>
            <a:stretch/>
          </p:blipFill>
          <p:spPr>
            <a:xfrm>
              <a:off x="17442656" y="10979150"/>
              <a:ext cx="470331" cy="214668"/>
            </a:xfrm>
            <a:prstGeom prst="rect">
              <a:avLst/>
            </a:prstGeom>
          </p:spPr>
        </p:pic>
      </p:grpSp>
      <p:sp>
        <p:nvSpPr>
          <p:cNvPr id="534" name="CuadroTexto 533">
            <a:extLst>
              <a:ext uri="{FF2B5EF4-FFF2-40B4-BE49-F238E27FC236}">
                <a16:creationId xmlns:a16="http://schemas.microsoft.com/office/drawing/2014/main" id="{79EA0730-5DA3-B321-5BA3-48E8655AB488}"/>
              </a:ext>
            </a:extLst>
          </p:cNvPr>
          <p:cNvSpPr txBox="1"/>
          <p:nvPr/>
        </p:nvSpPr>
        <p:spPr>
          <a:xfrm>
            <a:off x="9992580" y="7148747"/>
            <a:ext cx="1044938" cy="482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44" b="1" dirty="0">
                <a:latin typeface="Arial" panose="020B0604020202020204" pitchFamily="34" charset="0"/>
                <a:cs typeface="Arial" panose="020B0604020202020204" pitchFamily="34" charset="0"/>
              </a:rPr>
              <a:t>Oficina Registro y Control Académico</a:t>
            </a:r>
          </a:p>
        </p:txBody>
      </p:sp>
      <p:pic>
        <p:nvPicPr>
          <p:cNvPr id="535" name="Imagen 534">
            <a:extLst>
              <a:ext uri="{FF2B5EF4-FFF2-40B4-BE49-F238E27FC236}">
                <a16:creationId xmlns:a16="http://schemas.microsoft.com/office/drawing/2014/main" id="{DF122927-D9DB-B4E3-4C57-F5B92A21A28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951" y="9159784"/>
            <a:ext cx="1893215" cy="730260"/>
          </a:xfrm>
          <a:prstGeom prst="rect">
            <a:avLst/>
          </a:prstGeom>
        </p:spPr>
      </p:pic>
      <p:sp>
        <p:nvSpPr>
          <p:cNvPr id="536" name="CuadroTexto 535">
            <a:extLst>
              <a:ext uri="{FF2B5EF4-FFF2-40B4-BE49-F238E27FC236}">
                <a16:creationId xmlns:a16="http://schemas.microsoft.com/office/drawing/2014/main" id="{2BC84ACF-B954-B334-7507-3D3B9BD90273}"/>
              </a:ext>
            </a:extLst>
          </p:cNvPr>
          <p:cNvSpPr txBox="1"/>
          <p:nvPr/>
        </p:nvSpPr>
        <p:spPr>
          <a:xfrm>
            <a:off x="12627300" y="9233380"/>
            <a:ext cx="1124136" cy="611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44" b="1" dirty="0">
                <a:latin typeface="Arial" panose="020B0604020202020204" pitchFamily="34" charset="0"/>
                <a:cs typeface="Arial" panose="020B0604020202020204" pitchFamily="34" charset="0"/>
              </a:rPr>
              <a:t>Instituto de Estudios e Investigaciones Educativas - IEIE</a:t>
            </a:r>
          </a:p>
        </p:txBody>
      </p:sp>
      <p:pic>
        <p:nvPicPr>
          <p:cNvPr id="500" name="Picture 17">
            <a:extLst>
              <a:ext uri="{FF2B5EF4-FFF2-40B4-BE49-F238E27FC236}">
                <a16:creationId xmlns:a16="http://schemas.microsoft.com/office/drawing/2014/main" id="{ACCBF637-B2C0-400E-92AF-B23041DCE845}"/>
              </a:ext>
            </a:extLst>
          </p:cNvPr>
          <p:cNvPicPr/>
          <p:nvPr/>
        </p:nvPicPr>
        <p:blipFill>
          <a:blip r:embed="rId22"/>
          <a:stretch>
            <a:fillRect/>
          </a:stretch>
        </p:blipFill>
        <p:spPr>
          <a:xfrm>
            <a:off x="25670891" y="1984639"/>
            <a:ext cx="1995021" cy="761746"/>
          </a:xfrm>
          <a:prstGeom prst="rect">
            <a:avLst/>
          </a:prstGeom>
        </p:spPr>
      </p:pic>
      <p:pic>
        <p:nvPicPr>
          <p:cNvPr id="501" name="Imagen 500">
            <a:extLst>
              <a:ext uri="{FF2B5EF4-FFF2-40B4-BE49-F238E27FC236}">
                <a16:creationId xmlns:a16="http://schemas.microsoft.com/office/drawing/2014/main" id="{A8C4C4AD-7AF4-4A3E-A6FA-5937FDD05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728" y="1616935"/>
            <a:ext cx="1700315" cy="147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09" name="Tabla 508">
            <a:extLst>
              <a:ext uri="{FF2B5EF4-FFF2-40B4-BE49-F238E27FC236}">
                <a16:creationId xmlns:a16="http://schemas.microsoft.com/office/drawing/2014/main" id="{BB1DA344-0124-079A-80B3-3C2785F7E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548098"/>
              </p:ext>
            </p:extLst>
          </p:nvPr>
        </p:nvGraphicFramePr>
        <p:xfrm>
          <a:off x="6304405" y="20547117"/>
          <a:ext cx="1135275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627">
                  <a:extLst>
                    <a:ext uri="{9D8B030D-6E8A-4147-A177-3AD203B41FA5}">
                      <a16:colId xmlns:a16="http://schemas.microsoft.com/office/drawing/2014/main" val="1486965028"/>
                    </a:ext>
                  </a:extLst>
                </a:gridCol>
                <a:gridCol w="10067123">
                  <a:extLst>
                    <a:ext uri="{9D8B030D-6E8A-4147-A177-3AD203B41FA5}">
                      <a16:colId xmlns:a16="http://schemas.microsoft.com/office/drawing/2014/main" val="2105342450"/>
                    </a:ext>
                  </a:extLst>
                </a:gridCol>
              </a:tblGrid>
              <a:tr h="251460">
                <a:tc gridSpan="2">
                  <a:txBody>
                    <a:bodyPr/>
                    <a:lstStyle/>
                    <a:p>
                      <a:r>
                        <a:rPr lang="es-CO" sz="1000" dirty="0">
                          <a:solidFill>
                            <a:schemeClr val="tx1"/>
                          </a:solidFill>
                        </a:rPr>
                        <a:t>Interpretación y elaboración propia Equipo SIGUD – OAP acorde a lo establecido en los Acuerdos 13 y 15 del 2023  del Consejo Superior Universitario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79885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s-CO" sz="1000" dirty="0">
                          <a:solidFill>
                            <a:schemeClr val="tx1"/>
                          </a:solidFill>
                        </a:rPr>
                        <a:t>Versión 1 .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000" dirty="0">
                          <a:solidFill>
                            <a:schemeClr val="tx1"/>
                          </a:solidFill>
                        </a:rPr>
                        <a:t>Generación Organigrama acorde a lo establecido en el Acuerdo 003 de 1997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32149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s-CO" sz="1000" dirty="0">
                          <a:solidFill>
                            <a:schemeClr val="tx1"/>
                          </a:solidFill>
                        </a:rPr>
                        <a:t>Versión 2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000" dirty="0">
                          <a:solidFill>
                            <a:schemeClr val="tx1"/>
                          </a:solidFill>
                        </a:rPr>
                        <a:t>Se realiza actualización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89855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s-CO" sz="1000" dirty="0">
                          <a:solidFill>
                            <a:schemeClr val="tx1"/>
                          </a:solidFill>
                        </a:rPr>
                        <a:t>Versión 3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399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</a:rPr>
                        <a:t>Se ajusta el Organigrama de acuerdo a lo establecido en los Acuerdos 13 y 15 de 2023.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356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2236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2567</TotalTime>
  <Words>823</Words>
  <Application>Microsoft Office PowerPoint</Application>
  <PresentationFormat>Personalizado</PresentationFormat>
  <Paragraphs>166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Reporte Y Seguridad</dc:creator>
  <cp:lastModifiedBy>Santiago Duran</cp:lastModifiedBy>
  <cp:revision>100</cp:revision>
  <dcterms:created xsi:type="dcterms:W3CDTF">2022-09-29T17:57:45Z</dcterms:created>
  <dcterms:modified xsi:type="dcterms:W3CDTF">2023-11-10T20:06:18Z</dcterms:modified>
</cp:coreProperties>
</file>